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metadata" ContentType="application/binary"/>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Default Extension="fntdata" ContentType="application/x-fontdata"/>
  <Override PartName="/ppt/slideLayouts/slideLayout1.xml" ContentType="application/vnd.openxmlformats-officedocument.presentationml.slideLayout+xml"/>
  <Override PartName="/ppt/slideLayouts/slideLayout13.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notesSlides/notesSlide13.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Layouts/slideLayout3.xml" ContentType="application/vnd.openxmlformats-officedocument.presentationml.slideLayout+xml"/>
  <Default Extension="jpeg" ContentType="image/jpeg"/>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4"/>
  </p:notesMasterIdLst>
  <p:sldIdLst>
    <p:sldId id="256" r:id="rId2"/>
    <p:sldId id="295" r:id="rId3"/>
    <p:sldId id="257" r:id="rId4"/>
    <p:sldId id="258" r:id="rId5"/>
    <p:sldId id="261" r:id="rId6"/>
    <p:sldId id="279" r:id="rId7"/>
    <p:sldId id="280" r:id="rId8"/>
    <p:sldId id="281" r:id="rId9"/>
    <p:sldId id="282" r:id="rId10"/>
    <p:sldId id="283" r:id="rId11"/>
    <p:sldId id="284" r:id="rId12"/>
    <p:sldId id="285" r:id="rId13"/>
    <p:sldId id="286" r:id="rId14"/>
    <p:sldId id="287" r:id="rId15"/>
    <p:sldId id="288" r:id="rId16"/>
    <p:sldId id="289" r:id="rId17"/>
    <p:sldId id="290" r:id="rId18"/>
    <p:sldId id="291" r:id="rId19"/>
    <p:sldId id="292" r:id="rId20"/>
    <p:sldId id="294" r:id="rId21"/>
    <p:sldId id="266" r:id="rId22"/>
    <p:sldId id="267" r:id="rId23"/>
  </p:sldIdLst>
  <p:sldSz cx="9144000" cy="6858000" type="screen4x3"/>
  <p:notesSz cx="6858000" cy="9144000"/>
  <p:embeddedFontLst>
    <p:embeddedFont>
      <p:font typeface="Garamond" pitchFamily="18" charset="0"/>
      <p:regular r:id="rId25"/>
      <p:bold r:id="rId26"/>
      <p:italic r:id="rId27"/>
    </p:embeddedFont>
    <p:embeddedFont>
      <p:font typeface="Ribeye" charset="0"/>
      <p:regular r:id="rId28"/>
    </p:embeddedFont>
    <p:embeddedFont>
      <p:font typeface="Calibri" pitchFamily="34" charset="0"/>
      <p:regular r:id="rId29"/>
      <p:bold r:id="rId30"/>
      <p:italic r:id="rId31"/>
      <p:boldItalic r:id="rId3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r:id="rId33" roundtripDataSignature="AMtx7mhOHVwx29zZHqsF8ScE5/+Nn+BpH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vertBarState="maximized" horzBarState="maximized">
    <p:restoredLeft sz="12278" autoAdjust="0"/>
    <p:restoredTop sz="86437" autoAdjust="0"/>
  </p:normalViewPr>
  <p:slideViewPr>
    <p:cSldViewPr snapToGrid="0">
      <p:cViewPr varScale="1">
        <p:scale>
          <a:sx n="116" d="100"/>
          <a:sy n="116" d="100"/>
        </p:scale>
        <p:origin x="-1494" y="-11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customschemas.google.com/relationships/presentationmetadata" Target="meta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lvl1pPr marL="457200" marR="0" lvl="0" indent="-228600" algn="l" rtl="0">
              <a:spcBef>
                <a:spcPts val="36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36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36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36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36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pPr marL="0" marR="0" lvl="0" indent="0" algn="r" rtl="0">
                <a:spcBef>
                  <a:spcPts val="0"/>
                </a:spcBef>
                <a:spcAft>
                  <a:spcPts val="0"/>
                </a:spcAft>
                <a:buNone/>
              </a:p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12" name="Google Shape;112;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113" name="Google Shape;113;p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7044947baf_0_3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7044947baf_0_3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57" name="Google Shape;157;g7044947baf_0_3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pPr marL="0" lvl="0" indent="0" algn="r" rtl="0">
                <a:spcBef>
                  <a:spcPts val="0"/>
                </a:spcBef>
                <a:spcAft>
                  <a:spcPts val="0"/>
                </a:spcAft>
                <a:buClr>
                  <a:srgbClr val="000000"/>
                </a:buClr>
                <a:buFont typeface="Arial"/>
                <a:buNone/>
              </a:pPr>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8128c9a9bd_0_1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8128c9a9bd_0_1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43" name="Google Shape;143;g8128c9a9bd_0_12: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pPr marL="0" lvl="0" indent="0" algn="r" rtl="0">
                <a:spcBef>
                  <a:spcPts val="0"/>
                </a:spcBef>
                <a:spcAft>
                  <a:spcPts val="0"/>
                </a:spcAft>
                <a:buClr>
                  <a:srgbClr val="000000"/>
                </a:buClr>
                <a:buFont typeface="Arial"/>
                <a:buNone/>
              </a:pPr>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7cc09033cd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7cc09033cd_0_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76" name="Google Shape;176;g7cc09033cd_0_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pPr marL="0" lvl="0" indent="0" algn="r" rtl="0">
                <a:spcBef>
                  <a:spcPts val="0"/>
                </a:spcBef>
                <a:spcAft>
                  <a:spcPts val="0"/>
                </a:spcAft>
                <a:buClr>
                  <a:srgbClr val="000000"/>
                </a:buClr>
                <a:buFont typeface="Arial"/>
                <a:buNone/>
              </a:pPr>
              <a:t>21</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p1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82" name="Google Shape;182;p1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21" name="Google Shape;121;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21" name="Google Shape;121;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p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27" name="Google Shape;127;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45" name="Google Shape;145;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8128c9a9bd_0_17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8128c9a9bd_0_17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22" name="Google Shape;122;g8128c9a9bd_0_172: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pPr marL="0" lvl="0" indent="0" algn="r" rtl="0">
                <a:spcBef>
                  <a:spcPts val="0"/>
                </a:spcBef>
                <a:spcAft>
                  <a:spcPts val="0"/>
                </a:spcAft>
                <a:buClr>
                  <a:srgbClr val="000000"/>
                </a:buClr>
                <a:buFont typeface="Arial"/>
                <a:buNone/>
              </a:pPr>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7044947baf_0_5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7044947baf_0_5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29" name="Google Shape;129;g7044947baf_0_54: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pPr marL="0" lvl="0" indent="0" algn="r" rtl="0">
                <a:spcBef>
                  <a:spcPts val="0"/>
                </a:spcBef>
                <a:spcAft>
                  <a:spcPts val="0"/>
                </a:spcAft>
                <a:buClr>
                  <a:srgbClr val="000000"/>
                </a:buClr>
                <a:buFont typeface="Arial"/>
                <a:buNone/>
              </a:pPr>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8128c9a9bd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8128c9a9bd_0_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36" name="Google Shape;136;g8128c9a9bd_0_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pPr marL="0" lvl="0" indent="0" algn="r" rtl="0">
                <a:spcBef>
                  <a:spcPts val="0"/>
                </a:spcBef>
                <a:spcAft>
                  <a:spcPts val="0"/>
                </a:spcAft>
                <a:buClr>
                  <a:srgbClr val="000000"/>
                </a:buClr>
                <a:buFont typeface="Arial"/>
                <a:buNone/>
              </a:pPr>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8128c9a9bd_0_1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8128c9a9bd_0_1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50" name="Google Shape;150;g8128c9a9bd_0_18: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pPr marL="0" lvl="0" indent="0" algn="r" rtl="0">
                <a:spcBef>
                  <a:spcPts val="0"/>
                </a:spcBef>
                <a:spcAft>
                  <a:spcPts val="0"/>
                </a:spcAft>
                <a:buClr>
                  <a:srgbClr val="000000"/>
                </a:buClr>
                <a:buFont typeface="Arial"/>
                <a:buNone/>
              </a:pPr>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spTree>
      <p:nvGrpSpPr>
        <p:cNvPr id="1" name="Shape 17"/>
        <p:cNvGrpSpPr/>
        <p:nvPr/>
      </p:nvGrpSpPr>
      <p:grpSpPr>
        <a:xfrm>
          <a:off x="0" y="0"/>
          <a:ext cx="0" cy="0"/>
          <a:chOff x="0" y="0"/>
          <a:chExt cx="0" cy="0"/>
        </a:xfrm>
      </p:grpSpPr>
      <p:sp>
        <p:nvSpPr>
          <p:cNvPr id="18" name="Google Shape;18;p13"/>
          <p:cNvSpPr/>
          <p:nvPr/>
        </p:nvSpPr>
        <p:spPr>
          <a:xfrm>
            <a:off x="609600" y="1219200"/>
            <a:ext cx="7924800" cy="914400"/>
          </a:xfrm>
          <a:custGeom>
            <a:avLst/>
            <a:gdLst/>
            <a:ahLst/>
            <a:cxnLst/>
            <a:rect l="l" t="t" r="r" b="b"/>
            <a:pathLst>
              <a:path w="1000" h="1000" extrusionOk="0">
                <a:moveTo>
                  <a:pt x="0" y="1000"/>
                </a:moveTo>
                <a:lnTo>
                  <a:pt x="0" y="0"/>
                </a:lnTo>
                <a:lnTo>
                  <a:pt x="1000" y="0"/>
                </a:lnTo>
              </a:path>
            </a:pathLst>
          </a:custGeom>
          <a:noFill/>
          <a:ln w="25400" cap="flat" cmpd="sng">
            <a:solidFill>
              <a:schemeClr val="accent1"/>
            </a:solidFill>
            <a:prstDash val="solid"/>
            <a:miter lim="800000"/>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1800" b="0" i="0" u="none" strike="noStrike" cap="none">
              <a:solidFill>
                <a:schemeClr val="dk1"/>
              </a:solidFill>
              <a:latin typeface="Arial"/>
              <a:ea typeface="Arial"/>
              <a:cs typeface="Arial"/>
              <a:sym typeface="Arial"/>
            </a:endParaRPr>
          </a:p>
        </p:txBody>
      </p:sp>
      <p:cxnSp>
        <p:nvCxnSpPr>
          <p:cNvPr id="19" name="Google Shape;19;p13"/>
          <p:cNvCxnSpPr/>
          <p:nvPr/>
        </p:nvCxnSpPr>
        <p:spPr>
          <a:xfrm>
            <a:off x="1981200" y="3962400"/>
            <a:ext cx="6511925" cy="0"/>
          </a:xfrm>
          <a:prstGeom prst="straightConnector1">
            <a:avLst/>
          </a:prstGeom>
          <a:noFill/>
          <a:ln w="19050" cap="flat" cmpd="sng">
            <a:solidFill>
              <a:schemeClr val="accent1"/>
            </a:solidFill>
            <a:prstDash val="solid"/>
            <a:round/>
            <a:headEnd type="none" w="med" len="med"/>
            <a:tailEnd type="none" w="med" len="med"/>
          </a:ln>
        </p:spPr>
      </p:cxnSp>
      <p:sp>
        <p:nvSpPr>
          <p:cNvPr id="20" name="Google Shape;20;p13"/>
          <p:cNvSpPr txBox="1">
            <a:spLocks noGrp="1"/>
          </p:cNvSpPr>
          <p:nvPr>
            <p:ph type="ctrTitle"/>
          </p:nvPr>
        </p:nvSpPr>
        <p:spPr>
          <a:xfrm>
            <a:off x="914400" y="1524000"/>
            <a:ext cx="7623175" cy="175260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13"/>
          <p:cNvSpPr txBox="1">
            <a:spLocks noGrp="1"/>
          </p:cNvSpPr>
          <p:nvPr>
            <p:ph type="subTitle" idx="1"/>
          </p:nvPr>
        </p:nvSpPr>
        <p:spPr>
          <a:xfrm>
            <a:off x="1981200" y="3962400"/>
            <a:ext cx="6553200" cy="1752600"/>
          </a:xfrm>
          <a:prstGeom prst="rect">
            <a:avLst/>
          </a:prstGeom>
          <a:noFill/>
          <a:ln>
            <a:noFill/>
          </a:ln>
        </p:spPr>
        <p:txBody>
          <a:bodyPr spcFirstLastPara="1" wrap="square" lIns="91425" tIns="45700" rIns="91425" bIns="45700" anchor="t" anchorCtr="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spcBef>
                <a:spcPts val="360"/>
              </a:spcBef>
              <a:spcAft>
                <a:spcPts val="0"/>
              </a:spcAft>
              <a:buSzPts val="1350"/>
              <a:buChar char="▪"/>
              <a:defRPr/>
            </a:lvl6pPr>
            <a:lvl7pPr lvl="6" algn="l">
              <a:spcBef>
                <a:spcPts val="360"/>
              </a:spcBef>
              <a:spcAft>
                <a:spcPts val="0"/>
              </a:spcAft>
              <a:buSzPts val="1350"/>
              <a:buChar char="▪"/>
              <a:defRPr/>
            </a:lvl7pPr>
            <a:lvl8pPr lvl="7" algn="l">
              <a:spcBef>
                <a:spcPts val="360"/>
              </a:spcBef>
              <a:spcAft>
                <a:spcPts val="0"/>
              </a:spcAft>
              <a:buSzPts val="1350"/>
              <a:buChar char="▪"/>
              <a:defRPr/>
            </a:lvl8pPr>
            <a:lvl9pPr lvl="8" algn="l">
              <a:spcBef>
                <a:spcPts val="360"/>
              </a:spcBef>
              <a:spcAft>
                <a:spcPts val="0"/>
              </a:spcAft>
              <a:buSzPts val="1350"/>
              <a:buChar char="▪"/>
              <a:defRPr/>
            </a:lvl9pPr>
          </a:lstStyle>
          <a:p>
            <a:endParaRPr/>
          </a:p>
        </p:txBody>
      </p:sp>
      <p:sp>
        <p:nvSpPr>
          <p:cNvPr id="22" name="Google Shape;22;p13"/>
          <p:cNvSpPr txBox="1">
            <a:spLocks noGrp="1"/>
          </p:cNvSpPr>
          <p:nvPr>
            <p:ph type="dt" idx="10"/>
          </p:nvPr>
        </p:nvSpPr>
        <p:spPr>
          <a:xfrm>
            <a:off x="457200" y="6243638"/>
            <a:ext cx="2133600" cy="45720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13"/>
          <p:cNvSpPr txBox="1">
            <a:spLocks noGrp="1"/>
          </p:cNvSpPr>
          <p:nvPr>
            <p:ph type="ftr" idx="11"/>
          </p:nvPr>
        </p:nvSpPr>
        <p:spPr>
          <a:xfrm>
            <a:off x="3124200" y="6243638"/>
            <a:ext cx="2895600" cy="457200"/>
          </a:xfrm>
          <a:prstGeom prst="rect">
            <a:avLst/>
          </a:prstGeom>
          <a:noFill/>
          <a:ln>
            <a:noFill/>
          </a:ln>
        </p:spPr>
        <p:txBody>
          <a:bodyPr spcFirstLastPara="1" wrap="square" lIns="91425" tIns="45700" rIns="91425" bIns="45700" anchor="b"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 name="Google Shape;24;p13"/>
          <p:cNvSpPr txBox="1">
            <a:spLocks noGrp="1"/>
          </p:cNvSpPr>
          <p:nvPr>
            <p:ph type="sldNum" idx="12"/>
          </p:nvPr>
        </p:nvSpPr>
        <p:spPr>
          <a:xfrm>
            <a:off x="6553200" y="6243638"/>
            <a:ext cx="2133600" cy="457200"/>
          </a:xfrm>
          <a:prstGeom prst="rect">
            <a:avLst/>
          </a:prstGeom>
          <a:noFill/>
          <a:ln>
            <a:noFill/>
          </a:ln>
        </p:spPr>
        <p:txBody>
          <a:bodyPr spcFirstLastPara="1" wrap="square" lIns="91425" tIns="45700" rIns="91425" bIns="45700" anchor="b" anchorCtr="0">
            <a:noAutofit/>
          </a:bodyPr>
          <a:lstStyle>
            <a:lvl1pPr marL="0" marR="0" lvl="0" indent="0" algn="r">
              <a:spcBef>
                <a:spcPts val="0"/>
              </a:spcBef>
              <a:spcAft>
                <a:spcPts val="0"/>
              </a:spcAft>
              <a:buNone/>
              <a:defRPr sz="1200" b="0" i="0" u="none" strike="noStrike" cap="none">
                <a:solidFill>
                  <a:schemeClr val="dk1"/>
                </a:solidFill>
                <a:latin typeface="Garamond"/>
                <a:ea typeface="Garamond"/>
                <a:cs typeface="Garamond"/>
                <a:sym typeface="Garamond"/>
              </a:defRPr>
            </a:lvl1pPr>
            <a:lvl2pPr marL="0" marR="0" lvl="1" indent="0" algn="r">
              <a:spcBef>
                <a:spcPts val="0"/>
              </a:spcBef>
              <a:spcAft>
                <a:spcPts val="0"/>
              </a:spcAft>
              <a:buNone/>
              <a:defRPr sz="1200" b="0" i="0" u="none" strike="noStrike" cap="none">
                <a:solidFill>
                  <a:schemeClr val="dk1"/>
                </a:solidFill>
                <a:latin typeface="Garamond"/>
                <a:ea typeface="Garamond"/>
                <a:cs typeface="Garamond"/>
                <a:sym typeface="Garamond"/>
              </a:defRPr>
            </a:lvl2pPr>
            <a:lvl3pPr marL="0" marR="0" lvl="2" indent="0" algn="r">
              <a:spcBef>
                <a:spcPts val="0"/>
              </a:spcBef>
              <a:spcAft>
                <a:spcPts val="0"/>
              </a:spcAft>
              <a:buNone/>
              <a:defRPr sz="1200" b="0" i="0" u="none" strike="noStrike" cap="none">
                <a:solidFill>
                  <a:schemeClr val="dk1"/>
                </a:solidFill>
                <a:latin typeface="Garamond"/>
                <a:ea typeface="Garamond"/>
                <a:cs typeface="Garamond"/>
                <a:sym typeface="Garamond"/>
              </a:defRPr>
            </a:lvl3pPr>
            <a:lvl4pPr marL="0" marR="0" lvl="3" indent="0" algn="r">
              <a:spcBef>
                <a:spcPts val="0"/>
              </a:spcBef>
              <a:spcAft>
                <a:spcPts val="0"/>
              </a:spcAft>
              <a:buNone/>
              <a:defRPr sz="1200" b="0" i="0" u="none" strike="noStrike" cap="none">
                <a:solidFill>
                  <a:schemeClr val="dk1"/>
                </a:solidFill>
                <a:latin typeface="Garamond"/>
                <a:ea typeface="Garamond"/>
                <a:cs typeface="Garamond"/>
                <a:sym typeface="Garamond"/>
              </a:defRPr>
            </a:lvl4pPr>
            <a:lvl5pPr marL="0" marR="0" lvl="4" indent="0" algn="r">
              <a:spcBef>
                <a:spcPts val="0"/>
              </a:spcBef>
              <a:spcAft>
                <a:spcPts val="0"/>
              </a:spcAft>
              <a:buNone/>
              <a:defRPr sz="1200" b="0" i="0" u="none" strike="noStrike" cap="none">
                <a:solidFill>
                  <a:schemeClr val="dk1"/>
                </a:solidFill>
                <a:latin typeface="Garamond"/>
                <a:ea typeface="Garamond"/>
                <a:cs typeface="Garamond"/>
                <a:sym typeface="Garamond"/>
              </a:defRPr>
            </a:lvl5pPr>
            <a:lvl6pPr marL="0" marR="0" lvl="5" indent="0" algn="r">
              <a:spcBef>
                <a:spcPts val="0"/>
              </a:spcBef>
              <a:spcAft>
                <a:spcPts val="0"/>
              </a:spcAft>
              <a:buNone/>
              <a:defRPr sz="1200" b="0" i="0" u="none" strike="noStrike" cap="none">
                <a:solidFill>
                  <a:schemeClr val="dk1"/>
                </a:solidFill>
                <a:latin typeface="Garamond"/>
                <a:ea typeface="Garamond"/>
                <a:cs typeface="Garamond"/>
                <a:sym typeface="Garamond"/>
              </a:defRPr>
            </a:lvl6pPr>
            <a:lvl7pPr marL="0" marR="0" lvl="6" indent="0" algn="r">
              <a:spcBef>
                <a:spcPts val="0"/>
              </a:spcBef>
              <a:spcAft>
                <a:spcPts val="0"/>
              </a:spcAft>
              <a:buNone/>
              <a:defRPr sz="1200" b="0" i="0" u="none" strike="noStrike" cap="none">
                <a:solidFill>
                  <a:schemeClr val="dk1"/>
                </a:solidFill>
                <a:latin typeface="Garamond"/>
                <a:ea typeface="Garamond"/>
                <a:cs typeface="Garamond"/>
                <a:sym typeface="Garamond"/>
              </a:defRPr>
            </a:lvl7pPr>
            <a:lvl8pPr marL="0" marR="0" lvl="7" indent="0" algn="r">
              <a:spcBef>
                <a:spcPts val="0"/>
              </a:spcBef>
              <a:spcAft>
                <a:spcPts val="0"/>
              </a:spcAft>
              <a:buNone/>
              <a:defRPr sz="1200" b="0" i="0" u="none" strike="noStrike" cap="none">
                <a:solidFill>
                  <a:schemeClr val="dk1"/>
                </a:solidFill>
                <a:latin typeface="Garamond"/>
                <a:ea typeface="Garamond"/>
                <a:cs typeface="Garamond"/>
                <a:sym typeface="Garamond"/>
              </a:defRPr>
            </a:lvl8pPr>
            <a:lvl9pPr marL="0" marR="0" lvl="8" indent="0" algn="r">
              <a:spcBef>
                <a:spcPts val="0"/>
              </a:spcBef>
              <a:spcAft>
                <a:spcPts val="0"/>
              </a:spcAft>
              <a:buNone/>
              <a:defRPr sz="1200" b="0" i="0" u="none" strike="noStrike" cap="none">
                <a:solidFill>
                  <a:schemeClr val="dk1"/>
                </a:solidFill>
                <a:latin typeface="Garamond"/>
                <a:ea typeface="Garamond"/>
                <a:cs typeface="Garamond"/>
                <a:sym typeface="Garamond"/>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mc:AlternateContent xmlns:mc="http://schemas.openxmlformats.org/markup-compatibility/2006">
    <mc:Choice xmlns:p14="http://schemas.microsoft.com/office/powerpoint/2010/main" xmlns="" Requires="p14">
      <p:transition spd="slow" p14:dur="1600">
        <p14:gallery dir="l"/>
      </p:transition>
    </mc:Choice>
    <mc:Fallback>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4"/>
        <p:cNvGrpSpPr/>
        <p:nvPr/>
      </p:nvGrpSpPr>
      <p:grpSpPr>
        <a:xfrm>
          <a:off x="0" y="0"/>
          <a:ext cx="0" cy="0"/>
          <a:chOff x="0" y="0"/>
          <a:chExt cx="0" cy="0"/>
        </a:xfrm>
      </p:grpSpPr>
      <p:sp>
        <p:nvSpPr>
          <p:cNvPr id="85" name="Google Shape;85;p23"/>
          <p:cNvSpPr txBox="1">
            <a:spLocks noGrp="1"/>
          </p:cNvSpPr>
          <p:nvPr>
            <p:ph type="title"/>
          </p:nvPr>
        </p:nvSpPr>
        <p:spPr>
          <a:xfrm rot="5400000">
            <a:off x="4731544" y="2175669"/>
            <a:ext cx="5853112" cy="205740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6" name="Google Shape;86;p23"/>
          <p:cNvSpPr txBox="1">
            <a:spLocks noGrp="1"/>
          </p:cNvSpPr>
          <p:nvPr>
            <p:ph type="body" idx="1"/>
          </p:nvPr>
        </p:nvSpPr>
        <p:spPr>
          <a:xfrm rot="5400000">
            <a:off x="540544" y="194469"/>
            <a:ext cx="5853112" cy="6019800"/>
          </a:xfrm>
          <a:prstGeom prst="rect">
            <a:avLst/>
          </a:prstGeom>
          <a:noFill/>
          <a:ln>
            <a:noFill/>
          </a:ln>
        </p:spPr>
        <p:txBody>
          <a:bodyPr spcFirstLastPara="1" wrap="square" lIns="91425" tIns="45700" rIns="91425" bIns="45700" anchor="t" anchorCtr="0">
            <a:noAutofit/>
          </a:bodyPr>
          <a:lstStyle>
            <a:lvl1pPr marL="457200" lvl="0" indent="-302895" algn="l">
              <a:spcBef>
                <a:spcPts val="360"/>
              </a:spcBef>
              <a:spcAft>
                <a:spcPts val="0"/>
              </a:spcAft>
              <a:buSzPts val="1170"/>
              <a:buChar char="■"/>
              <a:defRPr/>
            </a:lvl1pPr>
            <a:lvl2pPr marL="914400" lvl="1" indent="-297180" algn="l">
              <a:spcBef>
                <a:spcPts val="360"/>
              </a:spcBef>
              <a:spcAft>
                <a:spcPts val="0"/>
              </a:spcAft>
              <a:buSzPts val="1080"/>
              <a:buChar char="❑"/>
              <a:defRPr/>
            </a:lvl2pPr>
            <a:lvl3pPr marL="1371600" lvl="2" indent="-302894" algn="l">
              <a:spcBef>
                <a:spcPts val="360"/>
              </a:spcBef>
              <a:spcAft>
                <a:spcPts val="0"/>
              </a:spcAft>
              <a:buSzPts val="1170"/>
              <a:buChar char="■"/>
              <a:defRPr/>
            </a:lvl3pPr>
            <a:lvl4pPr marL="1828800" lvl="3" indent="-308610" algn="l">
              <a:spcBef>
                <a:spcPts val="360"/>
              </a:spcBef>
              <a:spcAft>
                <a:spcPts val="0"/>
              </a:spcAft>
              <a:buSzPts val="1260"/>
              <a:buChar char="❑"/>
              <a:defRPr/>
            </a:lvl4pPr>
            <a:lvl5pPr marL="2286000" lvl="4" indent="-314325" algn="l">
              <a:spcBef>
                <a:spcPts val="360"/>
              </a:spcBef>
              <a:spcAft>
                <a:spcPts val="0"/>
              </a:spcAft>
              <a:buSzPts val="1350"/>
              <a:buChar char="▪"/>
              <a:defRPr/>
            </a:lvl5pPr>
            <a:lvl6pPr marL="2743200" lvl="5" indent="-314325" algn="l">
              <a:spcBef>
                <a:spcPts val="360"/>
              </a:spcBef>
              <a:spcAft>
                <a:spcPts val="0"/>
              </a:spcAft>
              <a:buSzPts val="1350"/>
              <a:buChar char="▪"/>
              <a:defRPr/>
            </a:lvl6pPr>
            <a:lvl7pPr marL="3200400" lvl="6" indent="-314325" algn="l">
              <a:spcBef>
                <a:spcPts val="360"/>
              </a:spcBef>
              <a:spcAft>
                <a:spcPts val="0"/>
              </a:spcAft>
              <a:buSzPts val="1350"/>
              <a:buChar char="▪"/>
              <a:defRPr/>
            </a:lvl7pPr>
            <a:lvl8pPr marL="3657600" lvl="7" indent="-314325" algn="l">
              <a:spcBef>
                <a:spcPts val="360"/>
              </a:spcBef>
              <a:spcAft>
                <a:spcPts val="0"/>
              </a:spcAft>
              <a:buSzPts val="1350"/>
              <a:buChar char="▪"/>
              <a:defRPr/>
            </a:lvl8pPr>
            <a:lvl9pPr marL="4114800" lvl="8" indent="-314325" algn="l">
              <a:spcBef>
                <a:spcPts val="360"/>
              </a:spcBef>
              <a:spcAft>
                <a:spcPts val="0"/>
              </a:spcAft>
              <a:buSzPts val="1350"/>
              <a:buChar char="▪"/>
              <a:defRPr/>
            </a:lvl9pPr>
          </a:lstStyle>
          <a:p>
            <a:endParaRPr/>
          </a:p>
        </p:txBody>
      </p:sp>
      <p:sp>
        <p:nvSpPr>
          <p:cNvPr id="87" name="Google Shape;87;p23"/>
          <p:cNvSpPr txBox="1">
            <a:spLocks noGrp="1"/>
          </p:cNvSpPr>
          <p:nvPr>
            <p:ph type="dt" idx="10"/>
          </p:nvPr>
        </p:nvSpPr>
        <p:spPr>
          <a:xfrm>
            <a:off x="457200" y="6243638"/>
            <a:ext cx="2133600" cy="45720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8" name="Google Shape;88;p23"/>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9" name="Google Shape;89;p23"/>
          <p:cNvSpPr txBox="1">
            <a:spLocks noGrp="1"/>
          </p:cNvSpPr>
          <p:nvPr>
            <p:ph type="sldNum" idx="12"/>
          </p:nvPr>
        </p:nvSpPr>
        <p:spPr>
          <a:xfrm>
            <a:off x="6553200" y="6243638"/>
            <a:ext cx="2133600" cy="457200"/>
          </a:xfrm>
          <a:prstGeom prst="rect">
            <a:avLst/>
          </a:prstGeom>
          <a:noFill/>
          <a:ln>
            <a:noFill/>
          </a:ln>
        </p:spPr>
        <p:txBody>
          <a:bodyPr spcFirstLastPara="1" wrap="square" lIns="91425" tIns="45700" rIns="91425" bIns="45700" anchor="b" anchorCtr="0">
            <a:noAutofit/>
          </a:bodyPr>
          <a:lstStyle>
            <a:lvl1pPr marL="0" marR="0" lvl="0" indent="0" algn="r">
              <a:spcBef>
                <a:spcPts val="0"/>
              </a:spcBef>
              <a:spcAft>
                <a:spcPts val="0"/>
              </a:spcAft>
              <a:buNone/>
              <a:defRPr sz="1200">
                <a:solidFill>
                  <a:schemeClr val="dk1"/>
                </a:solidFill>
                <a:latin typeface="Garamond"/>
                <a:ea typeface="Garamond"/>
                <a:cs typeface="Garamond"/>
                <a:sym typeface="Garamond"/>
              </a:defRPr>
            </a:lvl1pPr>
            <a:lvl2pPr marL="0" marR="0" lvl="1" indent="0" algn="r">
              <a:spcBef>
                <a:spcPts val="0"/>
              </a:spcBef>
              <a:spcAft>
                <a:spcPts val="0"/>
              </a:spcAft>
              <a:buNone/>
              <a:defRPr sz="1200">
                <a:solidFill>
                  <a:schemeClr val="dk1"/>
                </a:solidFill>
                <a:latin typeface="Garamond"/>
                <a:ea typeface="Garamond"/>
                <a:cs typeface="Garamond"/>
                <a:sym typeface="Garamond"/>
              </a:defRPr>
            </a:lvl2pPr>
            <a:lvl3pPr marL="0" marR="0" lvl="2" indent="0" algn="r">
              <a:spcBef>
                <a:spcPts val="0"/>
              </a:spcBef>
              <a:spcAft>
                <a:spcPts val="0"/>
              </a:spcAft>
              <a:buNone/>
              <a:defRPr sz="1200">
                <a:solidFill>
                  <a:schemeClr val="dk1"/>
                </a:solidFill>
                <a:latin typeface="Garamond"/>
                <a:ea typeface="Garamond"/>
                <a:cs typeface="Garamond"/>
                <a:sym typeface="Garamond"/>
              </a:defRPr>
            </a:lvl3pPr>
            <a:lvl4pPr marL="0" marR="0" lvl="3" indent="0" algn="r">
              <a:spcBef>
                <a:spcPts val="0"/>
              </a:spcBef>
              <a:spcAft>
                <a:spcPts val="0"/>
              </a:spcAft>
              <a:buNone/>
              <a:defRPr sz="1200">
                <a:solidFill>
                  <a:schemeClr val="dk1"/>
                </a:solidFill>
                <a:latin typeface="Garamond"/>
                <a:ea typeface="Garamond"/>
                <a:cs typeface="Garamond"/>
                <a:sym typeface="Garamond"/>
              </a:defRPr>
            </a:lvl4pPr>
            <a:lvl5pPr marL="0" marR="0" lvl="4" indent="0" algn="r">
              <a:spcBef>
                <a:spcPts val="0"/>
              </a:spcBef>
              <a:spcAft>
                <a:spcPts val="0"/>
              </a:spcAft>
              <a:buNone/>
              <a:defRPr sz="1200">
                <a:solidFill>
                  <a:schemeClr val="dk1"/>
                </a:solidFill>
                <a:latin typeface="Garamond"/>
                <a:ea typeface="Garamond"/>
                <a:cs typeface="Garamond"/>
                <a:sym typeface="Garamond"/>
              </a:defRPr>
            </a:lvl5pPr>
            <a:lvl6pPr marL="0" marR="0" lvl="5" indent="0" algn="r">
              <a:spcBef>
                <a:spcPts val="0"/>
              </a:spcBef>
              <a:spcAft>
                <a:spcPts val="0"/>
              </a:spcAft>
              <a:buNone/>
              <a:defRPr sz="1200">
                <a:solidFill>
                  <a:schemeClr val="dk1"/>
                </a:solidFill>
                <a:latin typeface="Garamond"/>
                <a:ea typeface="Garamond"/>
                <a:cs typeface="Garamond"/>
                <a:sym typeface="Garamond"/>
              </a:defRPr>
            </a:lvl6pPr>
            <a:lvl7pPr marL="0" marR="0" lvl="6" indent="0" algn="r">
              <a:spcBef>
                <a:spcPts val="0"/>
              </a:spcBef>
              <a:spcAft>
                <a:spcPts val="0"/>
              </a:spcAft>
              <a:buNone/>
              <a:defRPr sz="1200">
                <a:solidFill>
                  <a:schemeClr val="dk1"/>
                </a:solidFill>
                <a:latin typeface="Garamond"/>
                <a:ea typeface="Garamond"/>
                <a:cs typeface="Garamond"/>
                <a:sym typeface="Garamond"/>
              </a:defRPr>
            </a:lvl7pPr>
            <a:lvl8pPr marL="0" marR="0" lvl="7" indent="0" algn="r">
              <a:spcBef>
                <a:spcPts val="0"/>
              </a:spcBef>
              <a:spcAft>
                <a:spcPts val="0"/>
              </a:spcAft>
              <a:buNone/>
              <a:defRPr sz="1200">
                <a:solidFill>
                  <a:schemeClr val="dk1"/>
                </a:solidFill>
                <a:latin typeface="Garamond"/>
                <a:ea typeface="Garamond"/>
                <a:cs typeface="Garamond"/>
                <a:sym typeface="Garamond"/>
              </a:defRPr>
            </a:lvl8pPr>
            <a:lvl9pPr marL="0" marR="0" lvl="8" indent="0" algn="r">
              <a:spcBef>
                <a:spcPts val="0"/>
              </a:spcBef>
              <a:spcAft>
                <a:spcPts val="0"/>
              </a:spcAft>
              <a:buNone/>
              <a:defRPr sz="1200">
                <a:solidFill>
                  <a:schemeClr val="dk1"/>
                </a:solidFill>
                <a:latin typeface="Garamond"/>
                <a:ea typeface="Garamond"/>
                <a:cs typeface="Garamond"/>
                <a:sym typeface="Garamond"/>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mc:AlternateContent xmlns:mc="http://schemas.openxmlformats.org/markup-compatibility/2006">
    <mc:Choice xmlns:p14="http://schemas.microsoft.com/office/powerpoint/2010/main" xmlns="" Requires="p14">
      <p:transition spd="slow" p14:dur="1600">
        <p14:gallery dir="l"/>
      </p:transition>
    </mc:Choice>
    <mc:Fallback>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able" type="tbl">
  <p:cSld name="TABLE">
    <p:spTree>
      <p:nvGrpSpPr>
        <p:cNvPr id="1" name="Shape 90"/>
        <p:cNvGrpSpPr/>
        <p:nvPr/>
      </p:nvGrpSpPr>
      <p:grpSpPr>
        <a:xfrm>
          <a:off x="0" y="0"/>
          <a:ext cx="0" cy="0"/>
          <a:chOff x="0" y="0"/>
          <a:chExt cx="0" cy="0"/>
        </a:xfrm>
      </p:grpSpPr>
      <p:sp>
        <p:nvSpPr>
          <p:cNvPr id="91" name="Google Shape;91;p24"/>
          <p:cNvSpPr txBox="1">
            <a:spLocks noGrp="1"/>
          </p:cNvSpPr>
          <p:nvPr>
            <p:ph type="title"/>
          </p:nvPr>
        </p:nvSpPr>
        <p:spPr>
          <a:xfrm>
            <a:off x="457200" y="277813"/>
            <a:ext cx="8229600" cy="1139825"/>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2" name="Google Shape;92;p24"/>
          <p:cNvSpPr txBox="1">
            <a:spLocks noGrp="1"/>
          </p:cNvSpPr>
          <p:nvPr>
            <p:ph type="dt" idx="10"/>
          </p:nvPr>
        </p:nvSpPr>
        <p:spPr>
          <a:xfrm>
            <a:off x="457200" y="6243638"/>
            <a:ext cx="2133600" cy="45720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3" name="Google Shape;93;p24"/>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4" name="Google Shape;94;p24"/>
          <p:cNvSpPr txBox="1">
            <a:spLocks noGrp="1"/>
          </p:cNvSpPr>
          <p:nvPr>
            <p:ph type="sldNum" idx="12"/>
          </p:nvPr>
        </p:nvSpPr>
        <p:spPr>
          <a:xfrm>
            <a:off x="6553200" y="6243638"/>
            <a:ext cx="2133600" cy="457200"/>
          </a:xfrm>
          <a:prstGeom prst="rect">
            <a:avLst/>
          </a:prstGeom>
          <a:noFill/>
          <a:ln>
            <a:noFill/>
          </a:ln>
        </p:spPr>
        <p:txBody>
          <a:bodyPr spcFirstLastPara="1" wrap="square" lIns="91425" tIns="45700" rIns="91425" bIns="45700" anchor="b" anchorCtr="0">
            <a:noAutofit/>
          </a:bodyPr>
          <a:lstStyle>
            <a:lvl1pPr marL="0" marR="0" lvl="0" indent="0" algn="r">
              <a:spcBef>
                <a:spcPts val="0"/>
              </a:spcBef>
              <a:spcAft>
                <a:spcPts val="0"/>
              </a:spcAft>
              <a:buNone/>
              <a:defRPr sz="1200">
                <a:solidFill>
                  <a:schemeClr val="dk1"/>
                </a:solidFill>
                <a:latin typeface="Garamond"/>
                <a:ea typeface="Garamond"/>
                <a:cs typeface="Garamond"/>
                <a:sym typeface="Garamond"/>
              </a:defRPr>
            </a:lvl1pPr>
            <a:lvl2pPr marL="0" marR="0" lvl="1" indent="0" algn="r">
              <a:spcBef>
                <a:spcPts val="0"/>
              </a:spcBef>
              <a:spcAft>
                <a:spcPts val="0"/>
              </a:spcAft>
              <a:buNone/>
              <a:defRPr sz="1200">
                <a:solidFill>
                  <a:schemeClr val="dk1"/>
                </a:solidFill>
                <a:latin typeface="Garamond"/>
                <a:ea typeface="Garamond"/>
                <a:cs typeface="Garamond"/>
                <a:sym typeface="Garamond"/>
              </a:defRPr>
            </a:lvl2pPr>
            <a:lvl3pPr marL="0" marR="0" lvl="2" indent="0" algn="r">
              <a:spcBef>
                <a:spcPts val="0"/>
              </a:spcBef>
              <a:spcAft>
                <a:spcPts val="0"/>
              </a:spcAft>
              <a:buNone/>
              <a:defRPr sz="1200">
                <a:solidFill>
                  <a:schemeClr val="dk1"/>
                </a:solidFill>
                <a:latin typeface="Garamond"/>
                <a:ea typeface="Garamond"/>
                <a:cs typeface="Garamond"/>
                <a:sym typeface="Garamond"/>
              </a:defRPr>
            </a:lvl3pPr>
            <a:lvl4pPr marL="0" marR="0" lvl="3" indent="0" algn="r">
              <a:spcBef>
                <a:spcPts val="0"/>
              </a:spcBef>
              <a:spcAft>
                <a:spcPts val="0"/>
              </a:spcAft>
              <a:buNone/>
              <a:defRPr sz="1200">
                <a:solidFill>
                  <a:schemeClr val="dk1"/>
                </a:solidFill>
                <a:latin typeface="Garamond"/>
                <a:ea typeface="Garamond"/>
                <a:cs typeface="Garamond"/>
                <a:sym typeface="Garamond"/>
              </a:defRPr>
            </a:lvl4pPr>
            <a:lvl5pPr marL="0" marR="0" lvl="4" indent="0" algn="r">
              <a:spcBef>
                <a:spcPts val="0"/>
              </a:spcBef>
              <a:spcAft>
                <a:spcPts val="0"/>
              </a:spcAft>
              <a:buNone/>
              <a:defRPr sz="1200">
                <a:solidFill>
                  <a:schemeClr val="dk1"/>
                </a:solidFill>
                <a:latin typeface="Garamond"/>
                <a:ea typeface="Garamond"/>
                <a:cs typeface="Garamond"/>
                <a:sym typeface="Garamond"/>
              </a:defRPr>
            </a:lvl5pPr>
            <a:lvl6pPr marL="0" marR="0" lvl="5" indent="0" algn="r">
              <a:spcBef>
                <a:spcPts val="0"/>
              </a:spcBef>
              <a:spcAft>
                <a:spcPts val="0"/>
              </a:spcAft>
              <a:buNone/>
              <a:defRPr sz="1200">
                <a:solidFill>
                  <a:schemeClr val="dk1"/>
                </a:solidFill>
                <a:latin typeface="Garamond"/>
                <a:ea typeface="Garamond"/>
                <a:cs typeface="Garamond"/>
                <a:sym typeface="Garamond"/>
              </a:defRPr>
            </a:lvl6pPr>
            <a:lvl7pPr marL="0" marR="0" lvl="6" indent="0" algn="r">
              <a:spcBef>
                <a:spcPts val="0"/>
              </a:spcBef>
              <a:spcAft>
                <a:spcPts val="0"/>
              </a:spcAft>
              <a:buNone/>
              <a:defRPr sz="1200">
                <a:solidFill>
                  <a:schemeClr val="dk1"/>
                </a:solidFill>
                <a:latin typeface="Garamond"/>
                <a:ea typeface="Garamond"/>
                <a:cs typeface="Garamond"/>
                <a:sym typeface="Garamond"/>
              </a:defRPr>
            </a:lvl7pPr>
            <a:lvl8pPr marL="0" marR="0" lvl="7" indent="0" algn="r">
              <a:spcBef>
                <a:spcPts val="0"/>
              </a:spcBef>
              <a:spcAft>
                <a:spcPts val="0"/>
              </a:spcAft>
              <a:buNone/>
              <a:defRPr sz="1200">
                <a:solidFill>
                  <a:schemeClr val="dk1"/>
                </a:solidFill>
                <a:latin typeface="Garamond"/>
                <a:ea typeface="Garamond"/>
                <a:cs typeface="Garamond"/>
                <a:sym typeface="Garamond"/>
              </a:defRPr>
            </a:lvl8pPr>
            <a:lvl9pPr marL="0" marR="0" lvl="8" indent="0" algn="r">
              <a:spcBef>
                <a:spcPts val="0"/>
              </a:spcBef>
              <a:spcAft>
                <a:spcPts val="0"/>
              </a:spcAft>
              <a:buNone/>
              <a:defRPr sz="1200">
                <a:solidFill>
                  <a:schemeClr val="dk1"/>
                </a:solidFill>
                <a:latin typeface="Garamond"/>
                <a:ea typeface="Garamond"/>
                <a:cs typeface="Garamond"/>
                <a:sym typeface="Garamond"/>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mc:AlternateContent xmlns:mc="http://schemas.openxmlformats.org/markup-compatibility/2006">
    <mc:Choice xmlns:p14="http://schemas.microsoft.com/office/powerpoint/2010/main" xmlns="" Requires="p14">
      <p:transition spd="slow" p14:dur="1600">
        <p14:gallery dir="l"/>
      </p:transition>
    </mc:Choice>
    <mc:Fallback>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Text, and 2 Content" type="txAndTwoObj">
  <p:cSld name="TEXT_AND_TWO_OBJECTS">
    <p:spTree>
      <p:nvGrpSpPr>
        <p:cNvPr id="1" name="Shape 95"/>
        <p:cNvGrpSpPr/>
        <p:nvPr/>
      </p:nvGrpSpPr>
      <p:grpSpPr>
        <a:xfrm>
          <a:off x="0" y="0"/>
          <a:ext cx="0" cy="0"/>
          <a:chOff x="0" y="0"/>
          <a:chExt cx="0" cy="0"/>
        </a:xfrm>
      </p:grpSpPr>
      <p:sp>
        <p:nvSpPr>
          <p:cNvPr id="96" name="Google Shape;96;p25"/>
          <p:cNvSpPr txBox="1">
            <a:spLocks noGrp="1"/>
          </p:cNvSpPr>
          <p:nvPr>
            <p:ph type="title"/>
          </p:nvPr>
        </p:nvSpPr>
        <p:spPr>
          <a:xfrm>
            <a:off x="457200" y="277813"/>
            <a:ext cx="8229600" cy="1139825"/>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7" name="Google Shape;97;p25"/>
          <p:cNvSpPr txBox="1">
            <a:spLocks noGrp="1"/>
          </p:cNvSpPr>
          <p:nvPr>
            <p:ph type="body" idx="1"/>
          </p:nvPr>
        </p:nvSpPr>
        <p:spPr>
          <a:xfrm>
            <a:off x="457200" y="1600200"/>
            <a:ext cx="4038600" cy="4530725"/>
          </a:xfrm>
          <a:prstGeom prst="rect">
            <a:avLst/>
          </a:prstGeom>
          <a:noFill/>
          <a:ln>
            <a:noFill/>
          </a:ln>
        </p:spPr>
        <p:txBody>
          <a:bodyPr spcFirstLastPara="1" wrap="square" lIns="91425" tIns="45700" rIns="91425" bIns="45700" anchor="t" anchorCtr="0">
            <a:noAutofit/>
          </a:bodyPr>
          <a:lstStyle>
            <a:lvl1pPr marL="457200" lvl="0" indent="-302895" algn="l">
              <a:spcBef>
                <a:spcPts val="360"/>
              </a:spcBef>
              <a:spcAft>
                <a:spcPts val="0"/>
              </a:spcAft>
              <a:buSzPts val="1170"/>
              <a:buChar char="■"/>
              <a:defRPr/>
            </a:lvl1pPr>
            <a:lvl2pPr marL="914400" lvl="1" indent="-297180" algn="l">
              <a:spcBef>
                <a:spcPts val="360"/>
              </a:spcBef>
              <a:spcAft>
                <a:spcPts val="0"/>
              </a:spcAft>
              <a:buSzPts val="1080"/>
              <a:buChar char="❑"/>
              <a:defRPr/>
            </a:lvl2pPr>
            <a:lvl3pPr marL="1371600" lvl="2" indent="-302894" algn="l">
              <a:spcBef>
                <a:spcPts val="360"/>
              </a:spcBef>
              <a:spcAft>
                <a:spcPts val="0"/>
              </a:spcAft>
              <a:buSzPts val="1170"/>
              <a:buChar char="■"/>
              <a:defRPr/>
            </a:lvl3pPr>
            <a:lvl4pPr marL="1828800" lvl="3" indent="-308610" algn="l">
              <a:spcBef>
                <a:spcPts val="360"/>
              </a:spcBef>
              <a:spcAft>
                <a:spcPts val="0"/>
              </a:spcAft>
              <a:buSzPts val="1260"/>
              <a:buChar char="❑"/>
              <a:defRPr/>
            </a:lvl4pPr>
            <a:lvl5pPr marL="2286000" lvl="4" indent="-314325" algn="l">
              <a:spcBef>
                <a:spcPts val="360"/>
              </a:spcBef>
              <a:spcAft>
                <a:spcPts val="0"/>
              </a:spcAft>
              <a:buSzPts val="1350"/>
              <a:buChar char="▪"/>
              <a:defRPr/>
            </a:lvl5pPr>
            <a:lvl6pPr marL="2743200" lvl="5" indent="-314325" algn="l">
              <a:spcBef>
                <a:spcPts val="360"/>
              </a:spcBef>
              <a:spcAft>
                <a:spcPts val="0"/>
              </a:spcAft>
              <a:buSzPts val="1350"/>
              <a:buChar char="▪"/>
              <a:defRPr/>
            </a:lvl6pPr>
            <a:lvl7pPr marL="3200400" lvl="6" indent="-314325" algn="l">
              <a:spcBef>
                <a:spcPts val="360"/>
              </a:spcBef>
              <a:spcAft>
                <a:spcPts val="0"/>
              </a:spcAft>
              <a:buSzPts val="1350"/>
              <a:buChar char="▪"/>
              <a:defRPr/>
            </a:lvl7pPr>
            <a:lvl8pPr marL="3657600" lvl="7" indent="-314325" algn="l">
              <a:spcBef>
                <a:spcPts val="360"/>
              </a:spcBef>
              <a:spcAft>
                <a:spcPts val="0"/>
              </a:spcAft>
              <a:buSzPts val="1350"/>
              <a:buChar char="▪"/>
              <a:defRPr/>
            </a:lvl8pPr>
            <a:lvl9pPr marL="4114800" lvl="8" indent="-314325" algn="l">
              <a:spcBef>
                <a:spcPts val="360"/>
              </a:spcBef>
              <a:spcAft>
                <a:spcPts val="0"/>
              </a:spcAft>
              <a:buSzPts val="1350"/>
              <a:buChar char="▪"/>
              <a:defRPr/>
            </a:lvl9pPr>
          </a:lstStyle>
          <a:p>
            <a:endParaRPr/>
          </a:p>
        </p:txBody>
      </p:sp>
      <p:sp>
        <p:nvSpPr>
          <p:cNvPr id="98" name="Google Shape;98;p25"/>
          <p:cNvSpPr txBox="1">
            <a:spLocks noGrp="1"/>
          </p:cNvSpPr>
          <p:nvPr>
            <p:ph type="body" idx="2"/>
          </p:nvPr>
        </p:nvSpPr>
        <p:spPr>
          <a:xfrm>
            <a:off x="4648200" y="1600200"/>
            <a:ext cx="4038600" cy="2189163"/>
          </a:xfrm>
          <a:prstGeom prst="rect">
            <a:avLst/>
          </a:prstGeom>
          <a:noFill/>
          <a:ln>
            <a:noFill/>
          </a:ln>
        </p:spPr>
        <p:txBody>
          <a:bodyPr spcFirstLastPara="1" wrap="square" lIns="91425" tIns="45700" rIns="91425" bIns="45700" anchor="t" anchorCtr="0">
            <a:noAutofit/>
          </a:bodyPr>
          <a:lstStyle>
            <a:lvl1pPr marL="457200" lvl="0" indent="-302895" algn="l">
              <a:spcBef>
                <a:spcPts val="360"/>
              </a:spcBef>
              <a:spcAft>
                <a:spcPts val="0"/>
              </a:spcAft>
              <a:buSzPts val="1170"/>
              <a:buChar char="■"/>
              <a:defRPr/>
            </a:lvl1pPr>
            <a:lvl2pPr marL="914400" lvl="1" indent="-297180" algn="l">
              <a:spcBef>
                <a:spcPts val="360"/>
              </a:spcBef>
              <a:spcAft>
                <a:spcPts val="0"/>
              </a:spcAft>
              <a:buSzPts val="1080"/>
              <a:buChar char="❑"/>
              <a:defRPr/>
            </a:lvl2pPr>
            <a:lvl3pPr marL="1371600" lvl="2" indent="-302894" algn="l">
              <a:spcBef>
                <a:spcPts val="360"/>
              </a:spcBef>
              <a:spcAft>
                <a:spcPts val="0"/>
              </a:spcAft>
              <a:buSzPts val="1170"/>
              <a:buChar char="■"/>
              <a:defRPr/>
            </a:lvl3pPr>
            <a:lvl4pPr marL="1828800" lvl="3" indent="-308610" algn="l">
              <a:spcBef>
                <a:spcPts val="360"/>
              </a:spcBef>
              <a:spcAft>
                <a:spcPts val="0"/>
              </a:spcAft>
              <a:buSzPts val="1260"/>
              <a:buChar char="❑"/>
              <a:defRPr/>
            </a:lvl4pPr>
            <a:lvl5pPr marL="2286000" lvl="4" indent="-314325" algn="l">
              <a:spcBef>
                <a:spcPts val="360"/>
              </a:spcBef>
              <a:spcAft>
                <a:spcPts val="0"/>
              </a:spcAft>
              <a:buSzPts val="1350"/>
              <a:buChar char="▪"/>
              <a:defRPr/>
            </a:lvl5pPr>
            <a:lvl6pPr marL="2743200" lvl="5" indent="-314325" algn="l">
              <a:spcBef>
                <a:spcPts val="360"/>
              </a:spcBef>
              <a:spcAft>
                <a:spcPts val="0"/>
              </a:spcAft>
              <a:buSzPts val="1350"/>
              <a:buChar char="▪"/>
              <a:defRPr/>
            </a:lvl6pPr>
            <a:lvl7pPr marL="3200400" lvl="6" indent="-314325" algn="l">
              <a:spcBef>
                <a:spcPts val="360"/>
              </a:spcBef>
              <a:spcAft>
                <a:spcPts val="0"/>
              </a:spcAft>
              <a:buSzPts val="1350"/>
              <a:buChar char="▪"/>
              <a:defRPr/>
            </a:lvl7pPr>
            <a:lvl8pPr marL="3657600" lvl="7" indent="-314325" algn="l">
              <a:spcBef>
                <a:spcPts val="360"/>
              </a:spcBef>
              <a:spcAft>
                <a:spcPts val="0"/>
              </a:spcAft>
              <a:buSzPts val="1350"/>
              <a:buChar char="▪"/>
              <a:defRPr/>
            </a:lvl8pPr>
            <a:lvl9pPr marL="4114800" lvl="8" indent="-314325" algn="l">
              <a:spcBef>
                <a:spcPts val="360"/>
              </a:spcBef>
              <a:spcAft>
                <a:spcPts val="0"/>
              </a:spcAft>
              <a:buSzPts val="1350"/>
              <a:buChar char="▪"/>
              <a:defRPr/>
            </a:lvl9pPr>
          </a:lstStyle>
          <a:p>
            <a:endParaRPr/>
          </a:p>
        </p:txBody>
      </p:sp>
      <p:sp>
        <p:nvSpPr>
          <p:cNvPr id="99" name="Google Shape;99;p25"/>
          <p:cNvSpPr txBox="1">
            <a:spLocks noGrp="1"/>
          </p:cNvSpPr>
          <p:nvPr>
            <p:ph type="body" idx="3"/>
          </p:nvPr>
        </p:nvSpPr>
        <p:spPr>
          <a:xfrm>
            <a:off x="4648200" y="3941763"/>
            <a:ext cx="4038600" cy="2189162"/>
          </a:xfrm>
          <a:prstGeom prst="rect">
            <a:avLst/>
          </a:prstGeom>
          <a:noFill/>
          <a:ln>
            <a:noFill/>
          </a:ln>
        </p:spPr>
        <p:txBody>
          <a:bodyPr spcFirstLastPara="1" wrap="square" lIns="91425" tIns="45700" rIns="91425" bIns="45700" anchor="t" anchorCtr="0">
            <a:noAutofit/>
          </a:bodyPr>
          <a:lstStyle>
            <a:lvl1pPr marL="457200" lvl="0" indent="-302895" algn="l">
              <a:spcBef>
                <a:spcPts val="360"/>
              </a:spcBef>
              <a:spcAft>
                <a:spcPts val="0"/>
              </a:spcAft>
              <a:buSzPts val="1170"/>
              <a:buChar char="■"/>
              <a:defRPr/>
            </a:lvl1pPr>
            <a:lvl2pPr marL="914400" lvl="1" indent="-297180" algn="l">
              <a:spcBef>
                <a:spcPts val="360"/>
              </a:spcBef>
              <a:spcAft>
                <a:spcPts val="0"/>
              </a:spcAft>
              <a:buSzPts val="1080"/>
              <a:buChar char="❑"/>
              <a:defRPr/>
            </a:lvl2pPr>
            <a:lvl3pPr marL="1371600" lvl="2" indent="-302894" algn="l">
              <a:spcBef>
                <a:spcPts val="360"/>
              </a:spcBef>
              <a:spcAft>
                <a:spcPts val="0"/>
              </a:spcAft>
              <a:buSzPts val="1170"/>
              <a:buChar char="■"/>
              <a:defRPr/>
            </a:lvl3pPr>
            <a:lvl4pPr marL="1828800" lvl="3" indent="-308610" algn="l">
              <a:spcBef>
                <a:spcPts val="360"/>
              </a:spcBef>
              <a:spcAft>
                <a:spcPts val="0"/>
              </a:spcAft>
              <a:buSzPts val="1260"/>
              <a:buChar char="❑"/>
              <a:defRPr/>
            </a:lvl4pPr>
            <a:lvl5pPr marL="2286000" lvl="4" indent="-314325" algn="l">
              <a:spcBef>
                <a:spcPts val="360"/>
              </a:spcBef>
              <a:spcAft>
                <a:spcPts val="0"/>
              </a:spcAft>
              <a:buSzPts val="1350"/>
              <a:buChar char="▪"/>
              <a:defRPr/>
            </a:lvl5pPr>
            <a:lvl6pPr marL="2743200" lvl="5" indent="-314325" algn="l">
              <a:spcBef>
                <a:spcPts val="360"/>
              </a:spcBef>
              <a:spcAft>
                <a:spcPts val="0"/>
              </a:spcAft>
              <a:buSzPts val="1350"/>
              <a:buChar char="▪"/>
              <a:defRPr/>
            </a:lvl6pPr>
            <a:lvl7pPr marL="3200400" lvl="6" indent="-314325" algn="l">
              <a:spcBef>
                <a:spcPts val="360"/>
              </a:spcBef>
              <a:spcAft>
                <a:spcPts val="0"/>
              </a:spcAft>
              <a:buSzPts val="1350"/>
              <a:buChar char="▪"/>
              <a:defRPr/>
            </a:lvl7pPr>
            <a:lvl8pPr marL="3657600" lvl="7" indent="-314325" algn="l">
              <a:spcBef>
                <a:spcPts val="360"/>
              </a:spcBef>
              <a:spcAft>
                <a:spcPts val="0"/>
              </a:spcAft>
              <a:buSzPts val="1350"/>
              <a:buChar char="▪"/>
              <a:defRPr/>
            </a:lvl8pPr>
            <a:lvl9pPr marL="4114800" lvl="8" indent="-314325" algn="l">
              <a:spcBef>
                <a:spcPts val="360"/>
              </a:spcBef>
              <a:spcAft>
                <a:spcPts val="0"/>
              </a:spcAft>
              <a:buSzPts val="1350"/>
              <a:buChar char="▪"/>
              <a:defRPr/>
            </a:lvl9pPr>
          </a:lstStyle>
          <a:p>
            <a:endParaRPr/>
          </a:p>
        </p:txBody>
      </p:sp>
      <p:sp>
        <p:nvSpPr>
          <p:cNvPr id="100" name="Google Shape;100;p25"/>
          <p:cNvSpPr txBox="1">
            <a:spLocks noGrp="1"/>
          </p:cNvSpPr>
          <p:nvPr>
            <p:ph type="dt" idx="10"/>
          </p:nvPr>
        </p:nvSpPr>
        <p:spPr>
          <a:xfrm>
            <a:off x="457200" y="6243638"/>
            <a:ext cx="2133600" cy="45720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1" name="Google Shape;101;p25"/>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2" name="Google Shape;102;p25"/>
          <p:cNvSpPr txBox="1">
            <a:spLocks noGrp="1"/>
          </p:cNvSpPr>
          <p:nvPr>
            <p:ph type="sldNum" idx="12"/>
          </p:nvPr>
        </p:nvSpPr>
        <p:spPr>
          <a:xfrm>
            <a:off x="6553200" y="6243638"/>
            <a:ext cx="2133600" cy="457200"/>
          </a:xfrm>
          <a:prstGeom prst="rect">
            <a:avLst/>
          </a:prstGeom>
          <a:noFill/>
          <a:ln>
            <a:noFill/>
          </a:ln>
        </p:spPr>
        <p:txBody>
          <a:bodyPr spcFirstLastPara="1" wrap="square" lIns="91425" tIns="45700" rIns="91425" bIns="45700" anchor="b" anchorCtr="0">
            <a:noAutofit/>
          </a:bodyPr>
          <a:lstStyle>
            <a:lvl1pPr marL="0" marR="0" lvl="0" indent="0" algn="r">
              <a:spcBef>
                <a:spcPts val="0"/>
              </a:spcBef>
              <a:spcAft>
                <a:spcPts val="0"/>
              </a:spcAft>
              <a:buNone/>
              <a:defRPr sz="1200">
                <a:solidFill>
                  <a:schemeClr val="dk1"/>
                </a:solidFill>
                <a:latin typeface="Garamond"/>
                <a:ea typeface="Garamond"/>
                <a:cs typeface="Garamond"/>
                <a:sym typeface="Garamond"/>
              </a:defRPr>
            </a:lvl1pPr>
            <a:lvl2pPr marL="0" marR="0" lvl="1" indent="0" algn="r">
              <a:spcBef>
                <a:spcPts val="0"/>
              </a:spcBef>
              <a:spcAft>
                <a:spcPts val="0"/>
              </a:spcAft>
              <a:buNone/>
              <a:defRPr sz="1200">
                <a:solidFill>
                  <a:schemeClr val="dk1"/>
                </a:solidFill>
                <a:latin typeface="Garamond"/>
                <a:ea typeface="Garamond"/>
                <a:cs typeface="Garamond"/>
                <a:sym typeface="Garamond"/>
              </a:defRPr>
            </a:lvl2pPr>
            <a:lvl3pPr marL="0" marR="0" lvl="2" indent="0" algn="r">
              <a:spcBef>
                <a:spcPts val="0"/>
              </a:spcBef>
              <a:spcAft>
                <a:spcPts val="0"/>
              </a:spcAft>
              <a:buNone/>
              <a:defRPr sz="1200">
                <a:solidFill>
                  <a:schemeClr val="dk1"/>
                </a:solidFill>
                <a:latin typeface="Garamond"/>
                <a:ea typeface="Garamond"/>
                <a:cs typeface="Garamond"/>
                <a:sym typeface="Garamond"/>
              </a:defRPr>
            </a:lvl3pPr>
            <a:lvl4pPr marL="0" marR="0" lvl="3" indent="0" algn="r">
              <a:spcBef>
                <a:spcPts val="0"/>
              </a:spcBef>
              <a:spcAft>
                <a:spcPts val="0"/>
              </a:spcAft>
              <a:buNone/>
              <a:defRPr sz="1200">
                <a:solidFill>
                  <a:schemeClr val="dk1"/>
                </a:solidFill>
                <a:latin typeface="Garamond"/>
                <a:ea typeface="Garamond"/>
                <a:cs typeface="Garamond"/>
                <a:sym typeface="Garamond"/>
              </a:defRPr>
            </a:lvl4pPr>
            <a:lvl5pPr marL="0" marR="0" lvl="4" indent="0" algn="r">
              <a:spcBef>
                <a:spcPts val="0"/>
              </a:spcBef>
              <a:spcAft>
                <a:spcPts val="0"/>
              </a:spcAft>
              <a:buNone/>
              <a:defRPr sz="1200">
                <a:solidFill>
                  <a:schemeClr val="dk1"/>
                </a:solidFill>
                <a:latin typeface="Garamond"/>
                <a:ea typeface="Garamond"/>
                <a:cs typeface="Garamond"/>
                <a:sym typeface="Garamond"/>
              </a:defRPr>
            </a:lvl5pPr>
            <a:lvl6pPr marL="0" marR="0" lvl="5" indent="0" algn="r">
              <a:spcBef>
                <a:spcPts val="0"/>
              </a:spcBef>
              <a:spcAft>
                <a:spcPts val="0"/>
              </a:spcAft>
              <a:buNone/>
              <a:defRPr sz="1200">
                <a:solidFill>
                  <a:schemeClr val="dk1"/>
                </a:solidFill>
                <a:latin typeface="Garamond"/>
                <a:ea typeface="Garamond"/>
                <a:cs typeface="Garamond"/>
                <a:sym typeface="Garamond"/>
              </a:defRPr>
            </a:lvl6pPr>
            <a:lvl7pPr marL="0" marR="0" lvl="6" indent="0" algn="r">
              <a:spcBef>
                <a:spcPts val="0"/>
              </a:spcBef>
              <a:spcAft>
                <a:spcPts val="0"/>
              </a:spcAft>
              <a:buNone/>
              <a:defRPr sz="1200">
                <a:solidFill>
                  <a:schemeClr val="dk1"/>
                </a:solidFill>
                <a:latin typeface="Garamond"/>
                <a:ea typeface="Garamond"/>
                <a:cs typeface="Garamond"/>
                <a:sym typeface="Garamond"/>
              </a:defRPr>
            </a:lvl7pPr>
            <a:lvl8pPr marL="0" marR="0" lvl="7" indent="0" algn="r">
              <a:spcBef>
                <a:spcPts val="0"/>
              </a:spcBef>
              <a:spcAft>
                <a:spcPts val="0"/>
              </a:spcAft>
              <a:buNone/>
              <a:defRPr sz="1200">
                <a:solidFill>
                  <a:schemeClr val="dk1"/>
                </a:solidFill>
                <a:latin typeface="Garamond"/>
                <a:ea typeface="Garamond"/>
                <a:cs typeface="Garamond"/>
                <a:sym typeface="Garamond"/>
              </a:defRPr>
            </a:lvl8pPr>
            <a:lvl9pPr marL="0" marR="0" lvl="8" indent="0" algn="r">
              <a:spcBef>
                <a:spcPts val="0"/>
              </a:spcBef>
              <a:spcAft>
                <a:spcPts val="0"/>
              </a:spcAft>
              <a:buNone/>
              <a:defRPr sz="1200">
                <a:solidFill>
                  <a:schemeClr val="dk1"/>
                </a:solidFill>
                <a:latin typeface="Garamond"/>
                <a:ea typeface="Garamond"/>
                <a:cs typeface="Garamond"/>
                <a:sym typeface="Garamond"/>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mc:AlternateContent xmlns:mc="http://schemas.openxmlformats.org/markup-compatibility/2006">
    <mc:Choice xmlns:p14="http://schemas.microsoft.com/office/powerpoint/2010/main" xmlns="" Requires="p14">
      <p:transition spd="slow" p14:dur="1600">
        <p14:gallery dir="l"/>
      </p:transition>
    </mc:Choice>
    <mc:Fallback>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Text and Chart" type="txAndChart">
  <p:cSld name="TEXT_AND_CHART">
    <p:spTree>
      <p:nvGrpSpPr>
        <p:cNvPr id="1" name="Shape 103"/>
        <p:cNvGrpSpPr/>
        <p:nvPr/>
      </p:nvGrpSpPr>
      <p:grpSpPr>
        <a:xfrm>
          <a:off x="0" y="0"/>
          <a:ext cx="0" cy="0"/>
          <a:chOff x="0" y="0"/>
          <a:chExt cx="0" cy="0"/>
        </a:xfrm>
      </p:grpSpPr>
      <p:sp>
        <p:nvSpPr>
          <p:cNvPr id="104" name="Google Shape;104;p26"/>
          <p:cNvSpPr txBox="1">
            <a:spLocks noGrp="1"/>
          </p:cNvSpPr>
          <p:nvPr>
            <p:ph type="title"/>
          </p:nvPr>
        </p:nvSpPr>
        <p:spPr>
          <a:xfrm>
            <a:off x="457200" y="277813"/>
            <a:ext cx="8229600" cy="1139825"/>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5" name="Google Shape;105;p26"/>
          <p:cNvSpPr txBox="1">
            <a:spLocks noGrp="1"/>
          </p:cNvSpPr>
          <p:nvPr>
            <p:ph type="body" idx="1"/>
          </p:nvPr>
        </p:nvSpPr>
        <p:spPr>
          <a:xfrm>
            <a:off x="457200" y="1600200"/>
            <a:ext cx="4038600" cy="4530725"/>
          </a:xfrm>
          <a:prstGeom prst="rect">
            <a:avLst/>
          </a:prstGeom>
          <a:noFill/>
          <a:ln>
            <a:noFill/>
          </a:ln>
        </p:spPr>
        <p:txBody>
          <a:bodyPr spcFirstLastPara="1" wrap="square" lIns="91425" tIns="45700" rIns="91425" bIns="45700" anchor="t" anchorCtr="0">
            <a:noAutofit/>
          </a:bodyPr>
          <a:lstStyle>
            <a:lvl1pPr marL="457200" lvl="0" indent="-302895" algn="l">
              <a:spcBef>
                <a:spcPts val="360"/>
              </a:spcBef>
              <a:spcAft>
                <a:spcPts val="0"/>
              </a:spcAft>
              <a:buSzPts val="1170"/>
              <a:buChar char="■"/>
              <a:defRPr/>
            </a:lvl1pPr>
            <a:lvl2pPr marL="914400" lvl="1" indent="-297180" algn="l">
              <a:spcBef>
                <a:spcPts val="360"/>
              </a:spcBef>
              <a:spcAft>
                <a:spcPts val="0"/>
              </a:spcAft>
              <a:buSzPts val="1080"/>
              <a:buChar char="❑"/>
              <a:defRPr/>
            </a:lvl2pPr>
            <a:lvl3pPr marL="1371600" lvl="2" indent="-302894" algn="l">
              <a:spcBef>
                <a:spcPts val="360"/>
              </a:spcBef>
              <a:spcAft>
                <a:spcPts val="0"/>
              </a:spcAft>
              <a:buSzPts val="1170"/>
              <a:buChar char="■"/>
              <a:defRPr/>
            </a:lvl3pPr>
            <a:lvl4pPr marL="1828800" lvl="3" indent="-308610" algn="l">
              <a:spcBef>
                <a:spcPts val="360"/>
              </a:spcBef>
              <a:spcAft>
                <a:spcPts val="0"/>
              </a:spcAft>
              <a:buSzPts val="1260"/>
              <a:buChar char="❑"/>
              <a:defRPr/>
            </a:lvl4pPr>
            <a:lvl5pPr marL="2286000" lvl="4" indent="-314325" algn="l">
              <a:spcBef>
                <a:spcPts val="360"/>
              </a:spcBef>
              <a:spcAft>
                <a:spcPts val="0"/>
              </a:spcAft>
              <a:buSzPts val="1350"/>
              <a:buChar char="▪"/>
              <a:defRPr/>
            </a:lvl5pPr>
            <a:lvl6pPr marL="2743200" lvl="5" indent="-314325" algn="l">
              <a:spcBef>
                <a:spcPts val="360"/>
              </a:spcBef>
              <a:spcAft>
                <a:spcPts val="0"/>
              </a:spcAft>
              <a:buSzPts val="1350"/>
              <a:buChar char="▪"/>
              <a:defRPr/>
            </a:lvl6pPr>
            <a:lvl7pPr marL="3200400" lvl="6" indent="-314325" algn="l">
              <a:spcBef>
                <a:spcPts val="360"/>
              </a:spcBef>
              <a:spcAft>
                <a:spcPts val="0"/>
              </a:spcAft>
              <a:buSzPts val="1350"/>
              <a:buChar char="▪"/>
              <a:defRPr/>
            </a:lvl7pPr>
            <a:lvl8pPr marL="3657600" lvl="7" indent="-314325" algn="l">
              <a:spcBef>
                <a:spcPts val="360"/>
              </a:spcBef>
              <a:spcAft>
                <a:spcPts val="0"/>
              </a:spcAft>
              <a:buSzPts val="1350"/>
              <a:buChar char="▪"/>
              <a:defRPr/>
            </a:lvl8pPr>
            <a:lvl9pPr marL="4114800" lvl="8" indent="-314325" algn="l">
              <a:spcBef>
                <a:spcPts val="360"/>
              </a:spcBef>
              <a:spcAft>
                <a:spcPts val="0"/>
              </a:spcAft>
              <a:buSzPts val="1350"/>
              <a:buChar char="▪"/>
              <a:defRPr/>
            </a:lvl9pPr>
          </a:lstStyle>
          <a:p>
            <a:endParaRPr/>
          </a:p>
        </p:txBody>
      </p:sp>
      <p:sp>
        <p:nvSpPr>
          <p:cNvPr id="106" name="Google Shape;106;p26"/>
          <p:cNvSpPr>
            <a:spLocks noGrp="1"/>
          </p:cNvSpPr>
          <p:nvPr>
            <p:ph type="chart" idx="2"/>
          </p:nvPr>
        </p:nvSpPr>
        <p:spPr>
          <a:xfrm>
            <a:off x="4648200" y="1600200"/>
            <a:ext cx="4038600" cy="4530725"/>
          </a:xfrm>
          <a:prstGeom prst="rect">
            <a:avLst/>
          </a:prstGeom>
          <a:noFill/>
          <a:ln>
            <a:noFill/>
          </a:ln>
        </p:spPr>
        <p:txBody>
          <a:bodyPr spcFirstLastPara="1" wrap="square" lIns="91425" tIns="45700" rIns="91425" bIns="45700" anchor="t" anchorCtr="0">
            <a:noAutofit/>
          </a:bodyPr>
          <a:lstStyle>
            <a:lvl1pPr marR="0" lvl="0" algn="l" rtl="0">
              <a:spcBef>
                <a:spcPts val="600"/>
              </a:spcBef>
              <a:spcAft>
                <a:spcPts val="0"/>
              </a:spcAft>
              <a:buClr>
                <a:schemeClr val="accent1"/>
              </a:buClr>
              <a:buSzPts val="1950"/>
              <a:buFont typeface="Noto Sans Symbols"/>
              <a:buChar char="■"/>
              <a:defRPr sz="3000" b="0" i="0" u="none" strike="noStrike" cap="none">
                <a:solidFill>
                  <a:schemeClr val="dk1"/>
                </a:solidFill>
                <a:latin typeface="Arial"/>
                <a:ea typeface="Arial"/>
                <a:cs typeface="Arial"/>
                <a:sym typeface="Arial"/>
              </a:defRPr>
            </a:lvl1pPr>
            <a:lvl2pPr marR="0" lvl="1" algn="l" rtl="0">
              <a:spcBef>
                <a:spcPts val="520"/>
              </a:spcBef>
              <a:spcAft>
                <a:spcPts val="0"/>
              </a:spcAft>
              <a:buClr>
                <a:schemeClr val="accent2"/>
              </a:buClr>
              <a:buSzPts val="1560"/>
              <a:buFont typeface="Noto Sans Symbols"/>
              <a:buChar char="❑"/>
              <a:defRPr sz="2600" b="0" i="0" u="none" strike="noStrike" cap="none">
                <a:solidFill>
                  <a:schemeClr val="dk1"/>
                </a:solidFill>
                <a:latin typeface="Arial"/>
                <a:ea typeface="Arial"/>
                <a:cs typeface="Arial"/>
                <a:sym typeface="Arial"/>
              </a:defRPr>
            </a:lvl2pPr>
            <a:lvl3pPr marR="0" lvl="2" algn="l" rtl="0">
              <a:spcBef>
                <a:spcPts val="440"/>
              </a:spcBef>
              <a:spcAft>
                <a:spcPts val="0"/>
              </a:spcAft>
              <a:buClr>
                <a:schemeClr val="accent1"/>
              </a:buClr>
              <a:buSzPts val="1430"/>
              <a:buFont typeface="Noto Sans Symbols"/>
              <a:buChar char="■"/>
              <a:defRPr sz="2200" b="0" i="0" u="none" strike="noStrike" cap="none">
                <a:solidFill>
                  <a:schemeClr val="dk1"/>
                </a:solidFill>
                <a:latin typeface="Arial"/>
                <a:ea typeface="Arial"/>
                <a:cs typeface="Arial"/>
                <a:sym typeface="Arial"/>
              </a:defRPr>
            </a:lvl3pPr>
            <a:lvl4pPr marR="0" lvl="3" algn="l" rtl="0">
              <a:spcBef>
                <a:spcPts val="400"/>
              </a:spcBef>
              <a:spcAft>
                <a:spcPts val="0"/>
              </a:spcAft>
              <a:buClr>
                <a:schemeClr val="accent2"/>
              </a:buClr>
              <a:buSzPts val="1400"/>
              <a:buFont typeface="Noto Sans Symbols"/>
              <a:buChar char="❑"/>
              <a:defRPr sz="2000" b="0" i="0" u="none" strike="noStrike" cap="none">
                <a:solidFill>
                  <a:schemeClr val="dk1"/>
                </a:solidFill>
                <a:latin typeface="Arial"/>
                <a:ea typeface="Arial"/>
                <a:cs typeface="Arial"/>
                <a:sym typeface="Arial"/>
              </a:defRPr>
            </a:lvl4pPr>
            <a:lvl5pPr marR="0" lvl="4" algn="l" rtl="0">
              <a:spcBef>
                <a:spcPts val="400"/>
              </a:spcBef>
              <a:spcAft>
                <a:spcPts val="0"/>
              </a:spcAft>
              <a:buClr>
                <a:schemeClr val="accent1"/>
              </a:buClr>
              <a:buSzPts val="1500"/>
              <a:buFont typeface="Noto Sans Symbols"/>
              <a:buChar char="▪"/>
              <a:defRPr sz="2000" b="0" i="0" u="none" strike="noStrike" cap="none">
                <a:solidFill>
                  <a:schemeClr val="dk1"/>
                </a:solidFill>
                <a:latin typeface="Arial"/>
                <a:ea typeface="Arial"/>
                <a:cs typeface="Arial"/>
                <a:sym typeface="Arial"/>
              </a:defRPr>
            </a:lvl5pPr>
            <a:lvl6pPr marR="0" lvl="5" algn="l" rtl="0">
              <a:spcBef>
                <a:spcPts val="400"/>
              </a:spcBef>
              <a:spcAft>
                <a:spcPts val="0"/>
              </a:spcAft>
              <a:buClr>
                <a:schemeClr val="accent1"/>
              </a:buClr>
              <a:buSzPts val="1500"/>
              <a:buFont typeface="Noto Sans Symbols"/>
              <a:buChar char="▪"/>
              <a:defRPr sz="2000" b="0" i="0" u="none" strike="noStrike" cap="none">
                <a:solidFill>
                  <a:schemeClr val="dk1"/>
                </a:solidFill>
                <a:latin typeface="Arial"/>
                <a:ea typeface="Arial"/>
                <a:cs typeface="Arial"/>
                <a:sym typeface="Arial"/>
              </a:defRPr>
            </a:lvl6pPr>
            <a:lvl7pPr marR="0" lvl="6" algn="l" rtl="0">
              <a:spcBef>
                <a:spcPts val="400"/>
              </a:spcBef>
              <a:spcAft>
                <a:spcPts val="0"/>
              </a:spcAft>
              <a:buClr>
                <a:schemeClr val="accent1"/>
              </a:buClr>
              <a:buSzPts val="1500"/>
              <a:buFont typeface="Noto Sans Symbols"/>
              <a:buChar char="▪"/>
              <a:defRPr sz="2000" b="0" i="0" u="none" strike="noStrike" cap="none">
                <a:solidFill>
                  <a:schemeClr val="dk1"/>
                </a:solidFill>
                <a:latin typeface="Arial"/>
                <a:ea typeface="Arial"/>
                <a:cs typeface="Arial"/>
                <a:sym typeface="Arial"/>
              </a:defRPr>
            </a:lvl7pPr>
            <a:lvl8pPr marR="0" lvl="7" algn="l" rtl="0">
              <a:spcBef>
                <a:spcPts val="400"/>
              </a:spcBef>
              <a:spcAft>
                <a:spcPts val="0"/>
              </a:spcAft>
              <a:buClr>
                <a:schemeClr val="accent1"/>
              </a:buClr>
              <a:buSzPts val="1500"/>
              <a:buFont typeface="Noto Sans Symbols"/>
              <a:buChar char="▪"/>
              <a:defRPr sz="2000" b="0" i="0" u="none" strike="noStrike" cap="none">
                <a:solidFill>
                  <a:schemeClr val="dk1"/>
                </a:solidFill>
                <a:latin typeface="Arial"/>
                <a:ea typeface="Arial"/>
                <a:cs typeface="Arial"/>
                <a:sym typeface="Arial"/>
              </a:defRPr>
            </a:lvl8pPr>
            <a:lvl9pPr marR="0" lvl="8" algn="l" rtl="0">
              <a:spcBef>
                <a:spcPts val="400"/>
              </a:spcBef>
              <a:spcAft>
                <a:spcPts val="0"/>
              </a:spcAft>
              <a:buClr>
                <a:schemeClr val="accent1"/>
              </a:buClr>
              <a:buSzPts val="1500"/>
              <a:buFont typeface="Noto Sans Symbols"/>
              <a:buChar char="▪"/>
              <a:defRPr sz="2000" b="0" i="0" u="none" strike="noStrike" cap="none">
                <a:solidFill>
                  <a:schemeClr val="dk1"/>
                </a:solidFill>
                <a:latin typeface="Arial"/>
                <a:ea typeface="Arial"/>
                <a:cs typeface="Arial"/>
                <a:sym typeface="Arial"/>
              </a:defRPr>
            </a:lvl9pPr>
          </a:lstStyle>
          <a:p>
            <a:endParaRPr/>
          </a:p>
        </p:txBody>
      </p:sp>
      <p:sp>
        <p:nvSpPr>
          <p:cNvPr id="107" name="Google Shape;107;p26"/>
          <p:cNvSpPr txBox="1">
            <a:spLocks noGrp="1"/>
          </p:cNvSpPr>
          <p:nvPr>
            <p:ph type="dt" idx="10"/>
          </p:nvPr>
        </p:nvSpPr>
        <p:spPr>
          <a:xfrm>
            <a:off x="457200" y="6243638"/>
            <a:ext cx="2133600" cy="45720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8" name="Google Shape;108;p26"/>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9" name="Google Shape;109;p26"/>
          <p:cNvSpPr txBox="1">
            <a:spLocks noGrp="1"/>
          </p:cNvSpPr>
          <p:nvPr>
            <p:ph type="sldNum" idx="12"/>
          </p:nvPr>
        </p:nvSpPr>
        <p:spPr>
          <a:xfrm>
            <a:off x="6553200" y="6243638"/>
            <a:ext cx="2133600" cy="457200"/>
          </a:xfrm>
          <a:prstGeom prst="rect">
            <a:avLst/>
          </a:prstGeom>
          <a:noFill/>
          <a:ln>
            <a:noFill/>
          </a:ln>
        </p:spPr>
        <p:txBody>
          <a:bodyPr spcFirstLastPara="1" wrap="square" lIns="91425" tIns="45700" rIns="91425" bIns="45700" anchor="b" anchorCtr="0">
            <a:noAutofit/>
          </a:bodyPr>
          <a:lstStyle>
            <a:lvl1pPr marL="0" marR="0" lvl="0" indent="0" algn="r">
              <a:spcBef>
                <a:spcPts val="0"/>
              </a:spcBef>
              <a:spcAft>
                <a:spcPts val="0"/>
              </a:spcAft>
              <a:buNone/>
              <a:defRPr sz="1200">
                <a:solidFill>
                  <a:schemeClr val="dk1"/>
                </a:solidFill>
                <a:latin typeface="Garamond"/>
                <a:ea typeface="Garamond"/>
                <a:cs typeface="Garamond"/>
                <a:sym typeface="Garamond"/>
              </a:defRPr>
            </a:lvl1pPr>
            <a:lvl2pPr marL="0" marR="0" lvl="1" indent="0" algn="r">
              <a:spcBef>
                <a:spcPts val="0"/>
              </a:spcBef>
              <a:spcAft>
                <a:spcPts val="0"/>
              </a:spcAft>
              <a:buNone/>
              <a:defRPr sz="1200">
                <a:solidFill>
                  <a:schemeClr val="dk1"/>
                </a:solidFill>
                <a:latin typeface="Garamond"/>
                <a:ea typeface="Garamond"/>
                <a:cs typeface="Garamond"/>
                <a:sym typeface="Garamond"/>
              </a:defRPr>
            </a:lvl2pPr>
            <a:lvl3pPr marL="0" marR="0" lvl="2" indent="0" algn="r">
              <a:spcBef>
                <a:spcPts val="0"/>
              </a:spcBef>
              <a:spcAft>
                <a:spcPts val="0"/>
              </a:spcAft>
              <a:buNone/>
              <a:defRPr sz="1200">
                <a:solidFill>
                  <a:schemeClr val="dk1"/>
                </a:solidFill>
                <a:latin typeface="Garamond"/>
                <a:ea typeface="Garamond"/>
                <a:cs typeface="Garamond"/>
                <a:sym typeface="Garamond"/>
              </a:defRPr>
            </a:lvl3pPr>
            <a:lvl4pPr marL="0" marR="0" lvl="3" indent="0" algn="r">
              <a:spcBef>
                <a:spcPts val="0"/>
              </a:spcBef>
              <a:spcAft>
                <a:spcPts val="0"/>
              </a:spcAft>
              <a:buNone/>
              <a:defRPr sz="1200">
                <a:solidFill>
                  <a:schemeClr val="dk1"/>
                </a:solidFill>
                <a:latin typeface="Garamond"/>
                <a:ea typeface="Garamond"/>
                <a:cs typeface="Garamond"/>
                <a:sym typeface="Garamond"/>
              </a:defRPr>
            </a:lvl4pPr>
            <a:lvl5pPr marL="0" marR="0" lvl="4" indent="0" algn="r">
              <a:spcBef>
                <a:spcPts val="0"/>
              </a:spcBef>
              <a:spcAft>
                <a:spcPts val="0"/>
              </a:spcAft>
              <a:buNone/>
              <a:defRPr sz="1200">
                <a:solidFill>
                  <a:schemeClr val="dk1"/>
                </a:solidFill>
                <a:latin typeface="Garamond"/>
                <a:ea typeface="Garamond"/>
                <a:cs typeface="Garamond"/>
                <a:sym typeface="Garamond"/>
              </a:defRPr>
            </a:lvl5pPr>
            <a:lvl6pPr marL="0" marR="0" lvl="5" indent="0" algn="r">
              <a:spcBef>
                <a:spcPts val="0"/>
              </a:spcBef>
              <a:spcAft>
                <a:spcPts val="0"/>
              </a:spcAft>
              <a:buNone/>
              <a:defRPr sz="1200">
                <a:solidFill>
                  <a:schemeClr val="dk1"/>
                </a:solidFill>
                <a:latin typeface="Garamond"/>
                <a:ea typeface="Garamond"/>
                <a:cs typeface="Garamond"/>
                <a:sym typeface="Garamond"/>
              </a:defRPr>
            </a:lvl6pPr>
            <a:lvl7pPr marL="0" marR="0" lvl="6" indent="0" algn="r">
              <a:spcBef>
                <a:spcPts val="0"/>
              </a:spcBef>
              <a:spcAft>
                <a:spcPts val="0"/>
              </a:spcAft>
              <a:buNone/>
              <a:defRPr sz="1200">
                <a:solidFill>
                  <a:schemeClr val="dk1"/>
                </a:solidFill>
                <a:latin typeface="Garamond"/>
                <a:ea typeface="Garamond"/>
                <a:cs typeface="Garamond"/>
                <a:sym typeface="Garamond"/>
              </a:defRPr>
            </a:lvl7pPr>
            <a:lvl8pPr marL="0" marR="0" lvl="7" indent="0" algn="r">
              <a:spcBef>
                <a:spcPts val="0"/>
              </a:spcBef>
              <a:spcAft>
                <a:spcPts val="0"/>
              </a:spcAft>
              <a:buNone/>
              <a:defRPr sz="1200">
                <a:solidFill>
                  <a:schemeClr val="dk1"/>
                </a:solidFill>
                <a:latin typeface="Garamond"/>
                <a:ea typeface="Garamond"/>
                <a:cs typeface="Garamond"/>
                <a:sym typeface="Garamond"/>
              </a:defRPr>
            </a:lvl8pPr>
            <a:lvl9pPr marL="0" marR="0" lvl="8" indent="0" algn="r">
              <a:spcBef>
                <a:spcPts val="0"/>
              </a:spcBef>
              <a:spcAft>
                <a:spcPts val="0"/>
              </a:spcAft>
              <a:buNone/>
              <a:defRPr sz="1200">
                <a:solidFill>
                  <a:schemeClr val="dk1"/>
                </a:solidFill>
                <a:latin typeface="Garamond"/>
                <a:ea typeface="Garamond"/>
                <a:cs typeface="Garamond"/>
                <a:sym typeface="Garamond"/>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mc:AlternateContent xmlns:mc="http://schemas.openxmlformats.org/markup-compatibility/2006">
    <mc:Choice xmlns:p14="http://schemas.microsoft.com/office/powerpoint/2010/main" xmlns="" Requires="p14">
      <p:transition spd="slow" p14:dur="1600">
        <p14:gallery dir="l"/>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5"/>
        <p:cNvGrpSpPr/>
        <p:nvPr/>
      </p:nvGrpSpPr>
      <p:grpSpPr>
        <a:xfrm>
          <a:off x="0" y="0"/>
          <a:ext cx="0" cy="0"/>
          <a:chOff x="0" y="0"/>
          <a:chExt cx="0" cy="0"/>
        </a:xfrm>
      </p:grpSpPr>
      <p:pic>
        <p:nvPicPr>
          <p:cNvPr id="26" name="Google Shape;26;p14" descr="image001.png"/>
          <p:cNvPicPr preferRelativeResize="0"/>
          <p:nvPr/>
        </p:nvPicPr>
        <p:blipFill rotWithShape="1">
          <a:blip r:embed="rId2">
            <a:alphaModFix/>
          </a:blip>
          <a:srcRect/>
          <a:stretch/>
        </p:blipFill>
        <p:spPr>
          <a:xfrm>
            <a:off x="8229600" y="228600"/>
            <a:ext cx="774700" cy="774700"/>
          </a:xfrm>
          <a:prstGeom prst="rect">
            <a:avLst/>
          </a:prstGeom>
          <a:noFill/>
          <a:ln>
            <a:noFill/>
          </a:ln>
        </p:spPr>
      </p:pic>
      <p:sp>
        <p:nvSpPr>
          <p:cNvPr id="27" name="Google Shape;27;p14"/>
          <p:cNvSpPr txBox="1">
            <a:spLocks noGrp="1"/>
          </p:cNvSpPr>
          <p:nvPr>
            <p:ph type="title"/>
          </p:nvPr>
        </p:nvSpPr>
        <p:spPr>
          <a:xfrm>
            <a:off x="457200" y="277813"/>
            <a:ext cx="8229600" cy="1139825"/>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14"/>
          <p:cNvSpPr txBox="1">
            <a:spLocks noGrp="1"/>
          </p:cNvSpPr>
          <p:nvPr>
            <p:ph type="body" idx="1"/>
          </p:nvPr>
        </p:nvSpPr>
        <p:spPr>
          <a:xfrm>
            <a:off x="457200" y="1600200"/>
            <a:ext cx="8229600" cy="4530725"/>
          </a:xfrm>
          <a:prstGeom prst="rect">
            <a:avLst/>
          </a:prstGeom>
          <a:noFill/>
          <a:ln>
            <a:noFill/>
          </a:ln>
        </p:spPr>
        <p:txBody>
          <a:bodyPr spcFirstLastPara="1" wrap="square" lIns="91425" tIns="45700" rIns="91425" bIns="45700" anchor="t" anchorCtr="0">
            <a:noAutofit/>
          </a:bodyPr>
          <a:lstStyle>
            <a:lvl1pPr marL="457200" lvl="0" indent="-302895" algn="l">
              <a:spcBef>
                <a:spcPts val="360"/>
              </a:spcBef>
              <a:spcAft>
                <a:spcPts val="0"/>
              </a:spcAft>
              <a:buSzPts val="1170"/>
              <a:buChar char="■"/>
              <a:defRPr/>
            </a:lvl1pPr>
            <a:lvl2pPr marL="914400" lvl="1" indent="-297180" algn="l">
              <a:spcBef>
                <a:spcPts val="360"/>
              </a:spcBef>
              <a:spcAft>
                <a:spcPts val="0"/>
              </a:spcAft>
              <a:buSzPts val="1080"/>
              <a:buChar char="❑"/>
              <a:defRPr/>
            </a:lvl2pPr>
            <a:lvl3pPr marL="1371600" lvl="2" indent="-302894" algn="l">
              <a:spcBef>
                <a:spcPts val="360"/>
              </a:spcBef>
              <a:spcAft>
                <a:spcPts val="0"/>
              </a:spcAft>
              <a:buSzPts val="1170"/>
              <a:buChar char="■"/>
              <a:defRPr/>
            </a:lvl3pPr>
            <a:lvl4pPr marL="1828800" lvl="3" indent="-308610" algn="l">
              <a:spcBef>
                <a:spcPts val="360"/>
              </a:spcBef>
              <a:spcAft>
                <a:spcPts val="0"/>
              </a:spcAft>
              <a:buSzPts val="1260"/>
              <a:buChar char="❑"/>
              <a:defRPr/>
            </a:lvl4pPr>
            <a:lvl5pPr marL="2286000" lvl="4" indent="-314325" algn="l">
              <a:spcBef>
                <a:spcPts val="360"/>
              </a:spcBef>
              <a:spcAft>
                <a:spcPts val="0"/>
              </a:spcAft>
              <a:buSzPts val="1350"/>
              <a:buChar char="▪"/>
              <a:defRPr/>
            </a:lvl5pPr>
            <a:lvl6pPr marL="2743200" lvl="5" indent="-314325" algn="l">
              <a:spcBef>
                <a:spcPts val="360"/>
              </a:spcBef>
              <a:spcAft>
                <a:spcPts val="0"/>
              </a:spcAft>
              <a:buSzPts val="1350"/>
              <a:buChar char="▪"/>
              <a:defRPr/>
            </a:lvl6pPr>
            <a:lvl7pPr marL="3200400" lvl="6" indent="-314325" algn="l">
              <a:spcBef>
                <a:spcPts val="360"/>
              </a:spcBef>
              <a:spcAft>
                <a:spcPts val="0"/>
              </a:spcAft>
              <a:buSzPts val="1350"/>
              <a:buChar char="▪"/>
              <a:defRPr/>
            </a:lvl7pPr>
            <a:lvl8pPr marL="3657600" lvl="7" indent="-314325" algn="l">
              <a:spcBef>
                <a:spcPts val="360"/>
              </a:spcBef>
              <a:spcAft>
                <a:spcPts val="0"/>
              </a:spcAft>
              <a:buSzPts val="1350"/>
              <a:buChar char="▪"/>
              <a:defRPr/>
            </a:lvl8pPr>
            <a:lvl9pPr marL="4114800" lvl="8" indent="-314325" algn="l">
              <a:spcBef>
                <a:spcPts val="360"/>
              </a:spcBef>
              <a:spcAft>
                <a:spcPts val="0"/>
              </a:spcAft>
              <a:buSzPts val="1350"/>
              <a:buChar char="▪"/>
              <a:defRPr/>
            </a:lvl9pPr>
          </a:lstStyle>
          <a:p>
            <a:endParaRPr/>
          </a:p>
        </p:txBody>
      </p:sp>
      <p:sp>
        <p:nvSpPr>
          <p:cNvPr id="29" name="Google Shape;29;p14"/>
          <p:cNvSpPr txBox="1">
            <a:spLocks noGrp="1"/>
          </p:cNvSpPr>
          <p:nvPr>
            <p:ph type="dt" idx="10"/>
          </p:nvPr>
        </p:nvSpPr>
        <p:spPr>
          <a:xfrm>
            <a:off x="457200" y="6243638"/>
            <a:ext cx="2133600" cy="45720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14"/>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14"/>
          <p:cNvSpPr txBox="1">
            <a:spLocks noGrp="1"/>
          </p:cNvSpPr>
          <p:nvPr>
            <p:ph type="sldNum" idx="12"/>
          </p:nvPr>
        </p:nvSpPr>
        <p:spPr>
          <a:xfrm>
            <a:off x="6553200" y="6243638"/>
            <a:ext cx="2133600" cy="457200"/>
          </a:xfrm>
          <a:prstGeom prst="rect">
            <a:avLst/>
          </a:prstGeom>
          <a:noFill/>
          <a:ln>
            <a:noFill/>
          </a:ln>
        </p:spPr>
        <p:txBody>
          <a:bodyPr spcFirstLastPara="1" wrap="square" lIns="91425" tIns="45700" rIns="91425" bIns="45700" anchor="b" anchorCtr="0">
            <a:noAutofit/>
          </a:bodyPr>
          <a:lstStyle>
            <a:lvl1pPr marL="0" marR="0" lvl="0" indent="0" algn="r">
              <a:spcBef>
                <a:spcPts val="0"/>
              </a:spcBef>
              <a:spcAft>
                <a:spcPts val="0"/>
              </a:spcAft>
              <a:buNone/>
              <a:defRPr sz="1200">
                <a:solidFill>
                  <a:schemeClr val="dk1"/>
                </a:solidFill>
                <a:latin typeface="Garamond"/>
                <a:ea typeface="Garamond"/>
                <a:cs typeface="Garamond"/>
                <a:sym typeface="Garamond"/>
              </a:defRPr>
            </a:lvl1pPr>
            <a:lvl2pPr marL="0" marR="0" lvl="1" indent="0" algn="r">
              <a:spcBef>
                <a:spcPts val="0"/>
              </a:spcBef>
              <a:spcAft>
                <a:spcPts val="0"/>
              </a:spcAft>
              <a:buNone/>
              <a:defRPr sz="1200">
                <a:solidFill>
                  <a:schemeClr val="dk1"/>
                </a:solidFill>
                <a:latin typeface="Garamond"/>
                <a:ea typeface="Garamond"/>
                <a:cs typeface="Garamond"/>
                <a:sym typeface="Garamond"/>
              </a:defRPr>
            </a:lvl2pPr>
            <a:lvl3pPr marL="0" marR="0" lvl="2" indent="0" algn="r">
              <a:spcBef>
                <a:spcPts val="0"/>
              </a:spcBef>
              <a:spcAft>
                <a:spcPts val="0"/>
              </a:spcAft>
              <a:buNone/>
              <a:defRPr sz="1200">
                <a:solidFill>
                  <a:schemeClr val="dk1"/>
                </a:solidFill>
                <a:latin typeface="Garamond"/>
                <a:ea typeface="Garamond"/>
                <a:cs typeface="Garamond"/>
                <a:sym typeface="Garamond"/>
              </a:defRPr>
            </a:lvl3pPr>
            <a:lvl4pPr marL="0" marR="0" lvl="3" indent="0" algn="r">
              <a:spcBef>
                <a:spcPts val="0"/>
              </a:spcBef>
              <a:spcAft>
                <a:spcPts val="0"/>
              </a:spcAft>
              <a:buNone/>
              <a:defRPr sz="1200">
                <a:solidFill>
                  <a:schemeClr val="dk1"/>
                </a:solidFill>
                <a:latin typeface="Garamond"/>
                <a:ea typeface="Garamond"/>
                <a:cs typeface="Garamond"/>
                <a:sym typeface="Garamond"/>
              </a:defRPr>
            </a:lvl4pPr>
            <a:lvl5pPr marL="0" marR="0" lvl="4" indent="0" algn="r">
              <a:spcBef>
                <a:spcPts val="0"/>
              </a:spcBef>
              <a:spcAft>
                <a:spcPts val="0"/>
              </a:spcAft>
              <a:buNone/>
              <a:defRPr sz="1200">
                <a:solidFill>
                  <a:schemeClr val="dk1"/>
                </a:solidFill>
                <a:latin typeface="Garamond"/>
                <a:ea typeface="Garamond"/>
                <a:cs typeface="Garamond"/>
                <a:sym typeface="Garamond"/>
              </a:defRPr>
            </a:lvl5pPr>
            <a:lvl6pPr marL="0" marR="0" lvl="5" indent="0" algn="r">
              <a:spcBef>
                <a:spcPts val="0"/>
              </a:spcBef>
              <a:spcAft>
                <a:spcPts val="0"/>
              </a:spcAft>
              <a:buNone/>
              <a:defRPr sz="1200">
                <a:solidFill>
                  <a:schemeClr val="dk1"/>
                </a:solidFill>
                <a:latin typeface="Garamond"/>
                <a:ea typeface="Garamond"/>
                <a:cs typeface="Garamond"/>
                <a:sym typeface="Garamond"/>
              </a:defRPr>
            </a:lvl6pPr>
            <a:lvl7pPr marL="0" marR="0" lvl="6" indent="0" algn="r">
              <a:spcBef>
                <a:spcPts val="0"/>
              </a:spcBef>
              <a:spcAft>
                <a:spcPts val="0"/>
              </a:spcAft>
              <a:buNone/>
              <a:defRPr sz="1200">
                <a:solidFill>
                  <a:schemeClr val="dk1"/>
                </a:solidFill>
                <a:latin typeface="Garamond"/>
                <a:ea typeface="Garamond"/>
                <a:cs typeface="Garamond"/>
                <a:sym typeface="Garamond"/>
              </a:defRPr>
            </a:lvl7pPr>
            <a:lvl8pPr marL="0" marR="0" lvl="7" indent="0" algn="r">
              <a:spcBef>
                <a:spcPts val="0"/>
              </a:spcBef>
              <a:spcAft>
                <a:spcPts val="0"/>
              </a:spcAft>
              <a:buNone/>
              <a:defRPr sz="1200">
                <a:solidFill>
                  <a:schemeClr val="dk1"/>
                </a:solidFill>
                <a:latin typeface="Garamond"/>
                <a:ea typeface="Garamond"/>
                <a:cs typeface="Garamond"/>
                <a:sym typeface="Garamond"/>
              </a:defRPr>
            </a:lvl8pPr>
            <a:lvl9pPr marL="0" marR="0" lvl="8" indent="0" algn="r">
              <a:spcBef>
                <a:spcPts val="0"/>
              </a:spcBef>
              <a:spcAft>
                <a:spcPts val="0"/>
              </a:spcAft>
              <a:buNone/>
              <a:defRPr sz="1200">
                <a:solidFill>
                  <a:schemeClr val="dk1"/>
                </a:solidFill>
                <a:latin typeface="Garamond"/>
                <a:ea typeface="Garamond"/>
                <a:cs typeface="Garamond"/>
                <a:sym typeface="Garamond"/>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mc:AlternateContent xmlns:mc="http://schemas.openxmlformats.org/markup-compatibility/2006">
    <mc:Choice xmlns:p14="http://schemas.microsoft.com/office/powerpoint/2010/main" xmlns="" Requires="p14">
      <p:transition spd="slow" p14:dur="1600">
        <p14:gallery dir="l"/>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2"/>
        <p:cNvGrpSpPr/>
        <p:nvPr/>
      </p:nvGrpSpPr>
      <p:grpSpPr>
        <a:xfrm>
          <a:off x="0" y="0"/>
          <a:ext cx="0" cy="0"/>
          <a:chOff x="0" y="0"/>
          <a:chExt cx="0" cy="0"/>
        </a:xfrm>
      </p:grpSpPr>
      <p:sp>
        <p:nvSpPr>
          <p:cNvPr id="33" name="Google Shape;33;p15"/>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sz="4000" b="1"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15"/>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Autofit/>
          </a:bodyPr>
          <a:lstStyle>
            <a:lvl1pPr marL="457200" lvl="0" indent="-228600" algn="l">
              <a:spcBef>
                <a:spcPts val="400"/>
              </a:spcBef>
              <a:spcAft>
                <a:spcPts val="0"/>
              </a:spcAft>
              <a:buSzPts val="1300"/>
              <a:buNone/>
              <a:defRPr sz="2000"/>
            </a:lvl1pPr>
            <a:lvl2pPr marL="914400" lvl="1" indent="-228600" algn="l">
              <a:spcBef>
                <a:spcPts val="360"/>
              </a:spcBef>
              <a:spcAft>
                <a:spcPts val="0"/>
              </a:spcAft>
              <a:buSzPts val="1080"/>
              <a:buNone/>
              <a:defRPr sz="1800"/>
            </a:lvl2pPr>
            <a:lvl3pPr marL="1371600" lvl="2" indent="-228600" algn="l">
              <a:spcBef>
                <a:spcPts val="320"/>
              </a:spcBef>
              <a:spcAft>
                <a:spcPts val="0"/>
              </a:spcAft>
              <a:buSzPts val="1040"/>
              <a:buNone/>
              <a:defRPr sz="1600"/>
            </a:lvl3pPr>
            <a:lvl4pPr marL="1828800" lvl="3" indent="-228600" algn="l">
              <a:spcBef>
                <a:spcPts val="280"/>
              </a:spcBef>
              <a:spcAft>
                <a:spcPts val="0"/>
              </a:spcAft>
              <a:buSzPts val="980"/>
              <a:buNone/>
              <a:defRPr sz="1400"/>
            </a:lvl4pPr>
            <a:lvl5pPr marL="2286000" lvl="4" indent="-228600" algn="l">
              <a:spcBef>
                <a:spcPts val="280"/>
              </a:spcBef>
              <a:spcAft>
                <a:spcPts val="0"/>
              </a:spcAft>
              <a:buSzPts val="1050"/>
              <a:buNone/>
              <a:defRPr sz="1400"/>
            </a:lvl5pPr>
            <a:lvl6pPr marL="2743200" lvl="5" indent="-228600" algn="l">
              <a:spcBef>
                <a:spcPts val="280"/>
              </a:spcBef>
              <a:spcAft>
                <a:spcPts val="0"/>
              </a:spcAft>
              <a:buSzPts val="1050"/>
              <a:buNone/>
              <a:defRPr sz="1400"/>
            </a:lvl6pPr>
            <a:lvl7pPr marL="3200400" lvl="6" indent="-228600" algn="l">
              <a:spcBef>
                <a:spcPts val="280"/>
              </a:spcBef>
              <a:spcAft>
                <a:spcPts val="0"/>
              </a:spcAft>
              <a:buSzPts val="1050"/>
              <a:buNone/>
              <a:defRPr sz="1400"/>
            </a:lvl7pPr>
            <a:lvl8pPr marL="3657600" lvl="7" indent="-228600" algn="l">
              <a:spcBef>
                <a:spcPts val="280"/>
              </a:spcBef>
              <a:spcAft>
                <a:spcPts val="0"/>
              </a:spcAft>
              <a:buSzPts val="1050"/>
              <a:buNone/>
              <a:defRPr sz="1400"/>
            </a:lvl8pPr>
            <a:lvl9pPr marL="4114800" lvl="8" indent="-228600" algn="l">
              <a:spcBef>
                <a:spcPts val="280"/>
              </a:spcBef>
              <a:spcAft>
                <a:spcPts val="0"/>
              </a:spcAft>
              <a:buSzPts val="1050"/>
              <a:buNone/>
              <a:defRPr sz="1400"/>
            </a:lvl9pPr>
          </a:lstStyle>
          <a:p>
            <a:endParaRPr/>
          </a:p>
        </p:txBody>
      </p:sp>
      <p:sp>
        <p:nvSpPr>
          <p:cNvPr id="35" name="Google Shape;35;p15"/>
          <p:cNvSpPr txBox="1">
            <a:spLocks noGrp="1"/>
          </p:cNvSpPr>
          <p:nvPr>
            <p:ph type="dt" idx="10"/>
          </p:nvPr>
        </p:nvSpPr>
        <p:spPr>
          <a:xfrm>
            <a:off x="457200" y="6243638"/>
            <a:ext cx="2133600" cy="45720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 name="Google Shape;36;p15"/>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 name="Google Shape;37;p15"/>
          <p:cNvSpPr txBox="1">
            <a:spLocks noGrp="1"/>
          </p:cNvSpPr>
          <p:nvPr>
            <p:ph type="sldNum" idx="12"/>
          </p:nvPr>
        </p:nvSpPr>
        <p:spPr>
          <a:xfrm>
            <a:off x="6553200" y="6243638"/>
            <a:ext cx="2133600" cy="457200"/>
          </a:xfrm>
          <a:prstGeom prst="rect">
            <a:avLst/>
          </a:prstGeom>
          <a:noFill/>
          <a:ln>
            <a:noFill/>
          </a:ln>
        </p:spPr>
        <p:txBody>
          <a:bodyPr spcFirstLastPara="1" wrap="square" lIns="91425" tIns="45700" rIns="91425" bIns="45700" anchor="b" anchorCtr="0">
            <a:noAutofit/>
          </a:bodyPr>
          <a:lstStyle>
            <a:lvl1pPr marL="0" marR="0" lvl="0" indent="0" algn="r">
              <a:spcBef>
                <a:spcPts val="0"/>
              </a:spcBef>
              <a:spcAft>
                <a:spcPts val="0"/>
              </a:spcAft>
              <a:buNone/>
              <a:defRPr sz="1200">
                <a:solidFill>
                  <a:schemeClr val="dk1"/>
                </a:solidFill>
                <a:latin typeface="Garamond"/>
                <a:ea typeface="Garamond"/>
                <a:cs typeface="Garamond"/>
                <a:sym typeface="Garamond"/>
              </a:defRPr>
            </a:lvl1pPr>
            <a:lvl2pPr marL="0" marR="0" lvl="1" indent="0" algn="r">
              <a:spcBef>
                <a:spcPts val="0"/>
              </a:spcBef>
              <a:spcAft>
                <a:spcPts val="0"/>
              </a:spcAft>
              <a:buNone/>
              <a:defRPr sz="1200">
                <a:solidFill>
                  <a:schemeClr val="dk1"/>
                </a:solidFill>
                <a:latin typeface="Garamond"/>
                <a:ea typeface="Garamond"/>
                <a:cs typeface="Garamond"/>
                <a:sym typeface="Garamond"/>
              </a:defRPr>
            </a:lvl2pPr>
            <a:lvl3pPr marL="0" marR="0" lvl="2" indent="0" algn="r">
              <a:spcBef>
                <a:spcPts val="0"/>
              </a:spcBef>
              <a:spcAft>
                <a:spcPts val="0"/>
              </a:spcAft>
              <a:buNone/>
              <a:defRPr sz="1200">
                <a:solidFill>
                  <a:schemeClr val="dk1"/>
                </a:solidFill>
                <a:latin typeface="Garamond"/>
                <a:ea typeface="Garamond"/>
                <a:cs typeface="Garamond"/>
                <a:sym typeface="Garamond"/>
              </a:defRPr>
            </a:lvl3pPr>
            <a:lvl4pPr marL="0" marR="0" lvl="3" indent="0" algn="r">
              <a:spcBef>
                <a:spcPts val="0"/>
              </a:spcBef>
              <a:spcAft>
                <a:spcPts val="0"/>
              </a:spcAft>
              <a:buNone/>
              <a:defRPr sz="1200">
                <a:solidFill>
                  <a:schemeClr val="dk1"/>
                </a:solidFill>
                <a:latin typeface="Garamond"/>
                <a:ea typeface="Garamond"/>
                <a:cs typeface="Garamond"/>
                <a:sym typeface="Garamond"/>
              </a:defRPr>
            </a:lvl4pPr>
            <a:lvl5pPr marL="0" marR="0" lvl="4" indent="0" algn="r">
              <a:spcBef>
                <a:spcPts val="0"/>
              </a:spcBef>
              <a:spcAft>
                <a:spcPts val="0"/>
              </a:spcAft>
              <a:buNone/>
              <a:defRPr sz="1200">
                <a:solidFill>
                  <a:schemeClr val="dk1"/>
                </a:solidFill>
                <a:latin typeface="Garamond"/>
                <a:ea typeface="Garamond"/>
                <a:cs typeface="Garamond"/>
                <a:sym typeface="Garamond"/>
              </a:defRPr>
            </a:lvl5pPr>
            <a:lvl6pPr marL="0" marR="0" lvl="5" indent="0" algn="r">
              <a:spcBef>
                <a:spcPts val="0"/>
              </a:spcBef>
              <a:spcAft>
                <a:spcPts val="0"/>
              </a:spcAft>
              <a:buNone/>
              <a:defRPr sz="1200">
                <a:solidFill>
                  <a:schemeClr val="dk1"/>
                </a:solidFill>
                <a:latin typeface="Garamond"/>
                <a:ea typeface="Garamond"/>
                <a:cs typeface="Garamond"/>
                <a:sym typeface="Garamond"/>
              </a:defRPr>
            </a:lvl6pPr>
            <a:lvl7pPr marL="0" marR="0" lvl="6" indent="0" algn="r">
              <a:spcBef>
                <a:spcPts val="0"/>
              </a:spcBef>
              <a:spcAft>
                <a:spcPts val="0"/>
              </a:spcAft>
              <a:buNone/>
              <a:defRPr sz="1200">
                <a:solidFill>
                  <a:schemeClr val="dk1"/>
                </a:solidFill>
                <a:latin typeface="Garamond"/>
                <a:ea typeface="Garamond"/>
                <a:cs typeface="Garamond"/>
                <a:sym typeface="Garamond"/>
              </a:defRPr>
            </a:lvl7pPr>
            <a:lvl8pPr marL="0" marR="0" lvl="7" indent="0" algn="r">
              <a:spcBef>
                <a:spcPts val="0"/>
              </a:spcBef>
              <a:spcAft>
                <a:spcPts val="0"/>
              </a:spcAft>
              <a:buNone/>
              <a:defRPr sz="1200">
                <a:solidFill>
                  <a:schemeClr val="dk1"/>
                </a:solidFill>
                <a:latin typeface="Garamond"/>
                <a:ea typeface="Garamond"/>
                <a:cs typeface="Garamond"/>
                <a:sym typeface="Garamond"/>
              </a:defRPr>
            </a:lvl8pPr>
            <a:lvl9pPr marL="0" marR="0" lvl="8" indent="0" algn="r">
              <a:spcBef>
                <a:spcPts val="0"/>
              </a:spcBef>
              <a:spcAft>
                <a:spcPts val="0"/>
              </a:spcAft>
              <a:buNone/>
              <a:defRPr sz="1200">
                <a:solidFill>
                  <a:schemeClr val="dk1"/>
                </a:solidFill>
                <a:latin typeface="Garamond"/>
                <a:ea typeface="Garamond"/>
                <a:cs typeface="Garamond"/>
                <a:sym typeface="Garamond"/>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mc:AlternateContent xmlns:mc="http://schemas.openxmlformats.org/markup-compatibility/2006">
    <mc:Choice xmlns:p14="http://schemas.microsoft.com/office/powerpoint/2010/main" xmlns="" Requires="p14">
      <p:transition spd="slow" p14:dur="1600">
        <p14:gallery dir="l"/>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8"/>
        <p:cNvGrpSpPr/>
        <p:nvPr/>
      </p:nvGrpSpPr>
      <p:grpSpPr>
        <a:xfrm>
          <a:off x="0" y="0"/>
          <a:ext cx="0" cy="0"/>
          <a:chOff x="0" y="0"/>
          <a:chExt cx="0" cy="0"/>
        </a:xfrm>
      </p:grpSpPr>
      <p:sp>
        <p:nvSpPr>
          <p:cNvPr id="39" name="Google Shape;39;p16"/>
          <p:cNvSpPr txBox="1">
            <a:spLocks noGrp="1"/>
          </p:cNvSpPr>
          <p:nvPr>
            <p:ph type="title"/>
          </p:nvPr>
        </p:nvSpPr>
        <p:spPr>
          <a:xfrm>
            <a:off x="457200" y="277813"/>
            <a:ext cx="8229600" cy="1139825"/>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16"/>
          <p:cNvSpPr txBox="1">
            <a:spLocks noGrp="1"/>
          </p:cNvSpPr>
          <p:nvPr>
            <p:ph type="body" idx="1"/>
          </p:nvPr>
        </p:nvSpPr>
        <p:spPr>
          <a:xfrm>
            <a:off x="457200" y="1600200"/>
            <a:ext cx="4038600" cy="4530725"/>
          </a:xfrm>
          <a:prstGeom prst="rect">
            <a:avLst/>
          </a:prstGeom>
          <a:noFill/>
          <a:ln>
            <a:noFill/>
          </a:ln>
        </p:spPr>
        <p:txBody>
          <a:bodyPr spcFirstLastPara="1" wrap="square" lIns="91425" tIns="45700" rIns="91425" bIns="45700" anchor="t" anchorCtr="0">
            <a:noAutofit/>
          </a:bodyPr>
          <a:lstStyle>
            <a:lvl1pPr marL="457200" lvl="0" indent="-344170" algn="l">
              <a:spcBef>
                <a:spcPts val="560"/>
              </a:spcBef>
              <a:spcAft>
                <a:spcPts val="0"/>
              </a:spcAft>
              <a:buSzPts val="1820"/>
              <a:buChar char="■"/>
              <a:defRPr sz="2800"/>
            </a:lvl1pPr>
            <a:lvl2pPr marL="914400" lvl="1" indent="-320040" algn="l">
              <a:spcBef>
                <a:spcPts val="480"/>
              </a:spcBef>
              <a:spcAft>
                <a:spcPts val="0"/>
              </a:spcAft>
              <a:buSzPts val="1440"/>
              <a:buChar char="❑"/>
              <a:defRPr sz="2400"/>
            </a:lvl2pPr>
            <a:lvl3pPr marL="1371600" lvl="2" indent="-311150" algn="l">
              <a:spcBef>
                <a:spcPts val="400"/>
              </a:spcBef>
              <a:spcAft>
                <a:spcPts val="0"/>
              </a:spcAft>
              <a:buSzPts val="1300"/>
              <a:buChar char="■"/>
              <a:defRPr sz="2000"/>
            </a:lvl3pPr>
            <a:lvl4pPr marL="1828800" lvl="3" indent="-308610" algn="l">
              <a:spcBef>
                <a:spcPts val="360"/>
              </a:spcBef>
              <a:spcAft>
                <a:spcPts val="0"/>
              </a:spcAft>
              <a:buSzPts val="1260"/>
              <a:buChar char="❑"/>
              <a:defRPr sz="1800"/>
            </a:lvl4pPr>
            <a:lvl5pPr marL="2286000" lvl="4" indent="-314325" algn="l">
              <a:spcBef>
                <a:spcPts val="360"/>
              </a:spcBef>
              <a:spcAft>
                <a:spcPts val="0"/>
              </a:spcAft>
              <a:buSzPts val="1350"/>
              <a:buChar char="▪"/>
              <a:defRPr sz="1800"/>
            </a:lvl5pPr>
            <a:lvl6pPr marL="2743200" lvl="5" indent="-314325" algn="l">
              <a:spcBef>
                <a:spcPts val="360"/>
              </a:spcBef>
              <a:spcAft>
                <a:spcPts val="0"/>
              </a:spcAft>
              <a:buSzPts val="1350"/>
              <a:buChar char="▪"/>
              <a:defRPr sz="1800"/>
            </a:lvl6pPr>
            <a:lvl7pPr marL="3200400" lvl="6" indent="-314325" algn="l">
              <a:spcBef>
                <a:spcPts val="360"/>
              </a:spcBef>
              <a:spcAft>
                <a:spcPts val="0"/>
              </a:spcAft>
              <a:buSzPts val="1350"/>
              <a:buChar char="▪"/>
              <a:defRPr sz="1800"/>
            </a:lvl7pPr>
            <a:lvl8pPr marL="3657600" lvl="7" indent="-314325" algn="l">
              <a:spcBef>
                <a:spcPts val="360"/>
              </a:spcBef>
              <a:spcAft>
                <a:spcPts val="0"/>
              </a:spcAft>
              <a:buSzPts val="1350"/>
              <a:buChar char="▪"/>
              <a:defRPr sz="1800"/>
            </a:lvl8pPr>
            <a:lvl9pPr marL="4114800" lvl="8" indent="-314325" algn="l">
              <a:spcBef>
                <a:spcPts val="360"/>
              </a:spcBef>
              <a:spcAft>
                <a:spcPts val="0"/>
              </a:spcAft>
              <a:buSzPts val="1350"/>
              <a:buChar char="▪"/>
              <a:defRPr sz="1800"/>
            </a:lvl9pPr>
          </a:lstStyle>
          <a:p>
            <a:endParaRPr/>
          </a:p>
        </p:txBody>
      </p:sp>
      <p:sp>
        <p:nvSpPr>
          <p:cNvPr id="41" name="Google Shape;41;p16"/>
          <p:cNvSpPr txBox="1">
            <a:spLocks noGrp="1"/>
          </p:cNvSpPr>
          <p:nvPr>
            <p:ph type="body" idx="2"/>
          </p:nvPr>
        </p:nvSpPr>
        <p:spPr>
          <a:xfrm>
            <a:off x="4648200" y="1600200"/>
            <a:ext cx="4038600" cy="4530725"/>
          </a:xfrm>
          <a:prstGeom prst="rect">
            <a:avLst/>
          </a:prstGeom>
          <a:noFill/>
          <a:ln>
            <a:noFill/>
          </a:ln>
        </p:spPr>
        <p:txBody>
          <a:bodyPr spcFirstLastPara="1" wrap="square" lIns="91425" tIns="45700" rIns="91425" bIns="45700" anchor="t" anchorCtr="0">
            <a:noAutofit/>
          </a:bodyPr>
          <a:lstStyle>
            <a:lvl1pPr marL="457200" lvl="0" indent="-344170" algn="l">
              <a:spcBef>
                <a:spcPts val="560"/>
              </a:spcBef>
              <a:spcAft>
                <a:spcPts val="0"/>
              </a:spcAft>
              <a:buSzPts val="1820"/>
              <a:buChar char="■"/>
              <a:defRPr sz="2800"/>
            </a:lvl1pPr>
            <a:lvl2pPr marL="914400" lvl="1" indent="-320040" algn="l">
              <a:spcBef>
                <a:spcPts val="480"/>
              </a:spcBef>
              <a:spcAft>
                <a:spcPts val="0"/>
              </a:spcAft>
              <a:buSzPts val="1440"/>
              <a:buChar char="❑"/>
              <a:defRPr sz="2400"/>
            </a:lvl2pPr>
            <a:lvl3pPr marL="1371600" lvl="2" indent="-311150" algn="l">
              <a:spcBef>
                <a:spcPts val="400"/>
              </a:spcBef>
              <a:spcAft>
                <a:spcPts val="0"/>
              </a:spcAft>
              <a:buSzPts val="1300"/>
              <a:buChar char="■"/>
              <a:defRPr sz="2000"/>
            </a:lvl3pPr>
            <a:lvl4pPr marL="1828800" lvl="3" indent="-308610" algn="l">
              <a:spcBef>
                <a:spcPts val="360"/>
              </a:spcBef>
              <a:spcAft>
                <a:spcPts val="0"/>
              </a:spcAft>
              <a:buSzPts val="1260"/>
              <a:buChar char="❑"/>
              <a:defRPr sz="1800"/>
            </a:lvl4pPr>
            <a:lvl5pPr marL="2286000" lvl="4" indent="-314325" algn="l">
              <a:spcBef>
                <a:spcPts val="360"/>
              </a:spcBef>
              <a:spcAft>
                <a:spcPts val="0"/>
              </a:spcAft>
              <a:buSzPts val="1350"/>
              <a:buChar char="▪"/>
              <a:defRPr sz="1800"/>
            </a:lvl5pPr>
            <a:lvl6pPr marL="2743200" lvl="5" indent="-314325" algn="l">
              <a:spcBef>
                <a:spcPts val="360"/>
              </a:spcBef>
              <a:spcAft>
                <a:spcPts val="0"/>
              </a:spcAft>
              <a:buSzPts val="1350"/>
              <a:buChar char="▪"/>
              <a:defRPr sz="1800"/>
            </a:lvl6pPr>
            <a:lvl7pPr marL="3200400" lvl="6" indent="-314325" algn="l">
              <a:spcBef>
                <a:spcPts val="360"/>
              </a:spcBef>
              <a:spcAft>
                <a:spcPts val="0"/>
              </a:spcAft>
              <a:buSzPts val="1350"/>
              <a:buChar char="▪"/>
              <a:defRPr sz="1800"/>
            </a:lvl7pPr>
            <a:lvl8pPr marL="3657600" lvl="7" indent="-314325" algn="l">
              <a:spcBef>
                <a:spcPts val="360"/>
              </a:spcBef>
              <a:spcAft>
                <a:spcPts val="0"/>
              </a:spcAft>
              <a:buSzPts val="1350"/>
              <a:buChar char="▪"/>
              <a:defRPr sz="1800"/>
            </a:lvl8pPr>
            <a:lvl9pPr marL="4114800" lvl="8" indent="-314325" algn="l">
              <a:spcBef>
                <a:spcPts val="360"/>
              </a:spcBef>
              <a:spcAft>
                <a:spcPts val="0"/>
              </a:spcAft>
              <a:buSzPts val="1350"/>
              <a:buChar char="▪"/>
              <a:defRPr sz="1800"/>
            </a:lvl9pPr>
          </a:lstStyle>
          <a:p>
            <a:endParaRPr/>
          </a:p>
        </p:txBody>
      </p:sp>
      <p:sp>
        <p:nvSpPr>
          <p:cNvPr id="42" name="Google Shape;42;p16"/>
          <p:cNvSpPr txBox="1">
            <a:spLocks noGrp="1"/>
          </p:cNvSpPr>
          <p:nvPr>
            <p:ph type="dt" idx="10"/>
          </p:nvPr>
        </p:nvSpPr>
        <p:spPr>
          <a:xfrm>
            <a:off x="457200" y="6243638"/>
            <a:ext cx="2133600" cy="45720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16"/>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16"/>
          <p:cNvSpPr txBox="1">
            <a:spLocks noGrp="1"/>
          </p:cNvSpPr>
          <p:nvPr>
            <p:ph type="sldNum" idx="12"/>
          </p:nvPr>
        </p:nvSpPr>
        <p:spPr>
          <a:xfrm>
            <a:off x="6553200" y="6243638"/>
            <a:ext cx="2133600" cy="457200"/>
          </a:xfrm>
          <a:prstGeom prst="rect">
            <a:avLst/>
          </a:prstGeom>
          <a:noFill/>
          <a:ln>
            <a:noFill/>
          </a:ln>
        </p:spPr>
        <p:txBody>
          <a:bodyPr spcFirstLastPara="1" wrap="square" lIns="91425" tIns="45700" rIns="91425" bIns="45700" anchor="b" anchorCtr="0">
            <a:noAutofit/>
          </a:bodyPr>
          <a:lstStyle>
            <a:lvl1pPr marL="0" marR="0" lvl="0" indent="0" algn="r">
              <a:spcBef>
                <a:spcPts val="0"/>
              </a:spcBef>
              <a:spcAft>
                <a:spcPts val="0"/>
              </a:spcAft>
              <a:buNone/>
              <a:defRPr sz="1200">
                <a:solidFill>
                  <a:schemeClr val="dk1"/>
                </a:solidFill>
                <a:latin typeface="Garamond"/>
                <a:ea typeface="Garamond"/>
                <a:cs typeface="Garamond"/>
                <a:sym typeface="Garamond"/>
              </a:defRPr>
            </a:lvl1pPr>
            <a:lvl2pPr marL="0" marR="0" lvl="1" indent="0" algn="r">
              <a:spcBef>
                <a:spcPts val="0"/>
              </a:spcBef>
              <a:spcAft>
                <a:spcPts val="0"/>
              </a:spcAft>
              <a:buNone/>
              <a:defRPr sz="1200">
                <a:solidFill>
                  <a:schemeClr val="dk1"/>
                </a:solidFill>
                <a:latin typeface="Garamond"/>
                <a:ea typeface="Garamond"/>
                <a:cs typeface="Garamond"/>
                <a:sym typeface="Garamond"/>
              </a:defRPr>
            </a:lvl2pPr>
            <a:lvl3pPr marL="0" marR="0" lvl="2" indent="0" algn="r">
              <a:spcBef>
                <a:spcPts val="0"/>
              </a:spcBef>
              <a:spcAft>
                <a:spcPts val="0"/>
              </a:spcAft>
              <a:buNone/>
              <a:defRPr sz="1200">
                <a:solidFill>
                  <a:schemeClr val="dk1"/>
                </a:solidFill>
                <a:latin typeface="Garamond"/>
                <a:ea typeface="Garamond"/>
                <a:cs typeface="Garamond"/>
                <a:sym typeface="Garamond"/>
              </a:defRPr>
            </a:lvl3pPr>
            <a:lvl4pPr marL="0" marR="0" lvl="3" indent="0" algn="r">
              <a:spcBef>
                <a:spcPts val="0"/>
              </a:spcBef>
              <a:spcAft>
                <a:spcPts val="0"/>
              </a:spcAft>
              <a:buNone/>
              <a:defRPr sz="1200">
                <a:solidFill>
                  <a:schemeClr val="dk1"/>
                </a:solidFill>
                <a:latin typeface="Garamond"/>
                <a:ea typeface="Garamond"/>
                <a:cs typeface="Garamond"/>
                <a:sym typeface="Garamond"/>
              </a:defRPr>
            </a:lvl4pPr>
            <a:lvl5pPr marL="0" marR="0" lvl="4" indent="0" algn="r">
              <a:spcBef>
                <a:spcPts val="0"/>
              </a:spcBef>
              <a:spcAft>
                <a:spcPts val="0"/>
              </a:spcAft>
              <a:buNone/>
              <a:defRPr sz="1200">
                <a:solidFill>
                  <a:schemeClr val="dk1"/>
                </a:solidFill>
                <a:latin typeface="Garamond"/>
                <a:ea typeface="Garamond"/>
                <a:cs typeface="Garamond"/>
                <a:sym typeface="Garamond"/>
              </a:defRPr>
            </a:lvl5pPr>
            <a:lvl6pPr marL="0" marR="0" lvl="5" indent="0" algn="r">
              <a:spcBef>
                <a:spcPts val="0"/>
              </a:spcBef>
              <a:spcAft>
                <a:spcPts val="0"/>
              </a:spcAft>
              <a:buNone/>
              <a:defRPr sz="1200">
                <a:solidFill>
                  <a:schemeClr val="dk1"/>
                </a:solidFill>
                <a:latin typeface="Garamond"/>
                <a:ea typeface="Garamond"/>
                <a:cs typeface="Garamond"/>
                <a:sym typeface="Garamond"/>
              </a:defRPr>
            </a:lvl6pPr>
            <a:lvl7pPr marL="0" marR="0" lvl="6" indent="0" algn="r">
              <a:spcBef>
                <a:spcPts val="0"/>
              </a:spcBef>
              <a:spcAft>
                <a:spcPts val="0"/>
              </a:spcAft>
              <a:buNone/>
              <a:defRPr sz="1200">
                <a:solidFill>
                  <a:schemeClr val="dk1"/>
                </a:solidFill>
                <a:latin typeface="Garamond"/>
                <a:ea typeface="Garamond"/>
                <a:cs typeface="Garamond"/>
                <a:sym typeface="Garamond"/>
              </a:defRPr>
            </a:lvl7pPr>
            <a:lvl8pPr marL="0" marR="0" lvl="7" indent="0" algn="r">
              <a:spcBef>
                <a:spcPts val="0"/>
              </a:spcBef>
              <a:spcAft>
                <a:spcPts val="0"/>
              </a:spcAft>
              <a:buNone/>
              <a:defRPr sz="1200">
                <a:solidFill>
                  <a:schemeClr val="dk1"/>
                </a:solidFill>
                <a:latin typeface="Garamond"/>
                <a:ea typeface="Garamond"/>
                <a:cs typeface="Garamond"/>
                <a:sym typeface="Garamond"/>
              </a:defRPr>
            </a:lvl8pPr>
            <a:lvl9pPr marL="0" marR="0" lvl="8" indent="0" algn="r">
              <a:spcBef>
                <a:spcPts val="0"/>
              </a:spcBef>
              <a:spcAft>
                <a:spcPts val="0"/>
              </a:spcAft>
              <a:buNone/>
              <a:defRPr sz="1200">
                <a:solidFill>
                  <a:schemeClr val="dk1"/>
                </a:solidFill>
                <a:latin typeface="Garamond"/>
                <a:ea typeface="Garamond"/>
                <a:cs typeface="Garamond"/>
                <a:sym typeface="Garamond"/>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mc:AlternateContent xmlns:mc="http://schemas.openxmlformats.org/markup-compatibility/2006">
    <mc:Choice xmlns:p14="http://schemas.microsoft.com/office/powerpoint/2010/main" xmlns="" Requires="p14">
      <p:transition spd="slow" p14:dur="1600">
        <p14:gallery dir="l"/>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5"/>
        <p:cNvGrpSpPr/>
        <p:nvPr/>
      </p:nvGrpSpPr>
      <p:grpSpPr>
        <a:xfrm>
          <a:off x="0" y="0"/>
          <a:ext cx="0" cy="0"/>
          <a:chOff x="0" y="0"/>
          <a:chExt cx="0" cy="0"/>
        </a:xfrm>
      </p:grpSpPr>
      <p:sp>
        <p:nvSpPr>
          <p:cNvPr id="46" name="Google Shape;46;p1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17"/>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Autofit/>
          </a:bodyPr>
          <a:lstStyle>
            <a:lvl1pPr marL="457200" lvl="0" indent="-228600" algn="l">
              <a:spcBef>
                <a:spcPts val="480"/>
              </a:spcBef>
              <a:spcAft>
                <a:spcPts val="0"/>
              </a:spcAft>
              <a:buSzPts val="1560"/>
              <a:buNone/>
              <a:defRPr sz="2400" b="1"/>
            </a:lvl1pPr>
            <a:lvl2pPr marL="914400" lvl="1" indent="-228600" algn="l">
              <a:spcBef>
                <a:spcPts val="400"/>
              </a:spcBef>
              <a:spcAft>
                <a:spcPts val="0"/>
              </a:spcAft>
              <a:buSzPts val="1200"/>
              <a:buNone/>
              <a:defRPr sz="2000" b="1"/>
            </a:lvl2pPr>
            <a:lvl3pPr marL="1371600" lvl="2" indent="-228600" algn="l">
              <a:spcBef>
                <a:spcPts val="360"/>
              </a:spcBef>
              <a:spcAft>
                <a:spcPts val="0"/>
              </a:spcAft>
              <a:buSzPts val="1170"/>
              <a:buNone/>
              <a:defRPr sz="1800" b="1"/>
            </a:lvl3pPr>
            <a:lvl4pPr marL="1828800" lvl="3" indent="-228600" algn="l">
              <a:spcBef>
                <a:spcPts val="320"/>
              </a:spcBef>
              <a:spcAft>
                <a:spcPts val="0"/>
              </a:spcAft>
              <a:buSzPts val="1120"/>
              <a:buNone/>
              <a:defRPr sz="1600" b="1"/>
            </a:lvl4pPr>
            <a:lvl5pPr marL="2286000" lvl="4" indent="-228600" algn="l">
              <a:spcBef>
                <a:spcPts val="320"/>
              </a:spcBef>
              <a:spcAft>
                <a:spcPts val="0"/>
              </a:spcAft>
              <a:buSzPts val="1200"/>
              <a:buNone/>
              <a:defRPr sz="1600" b="1"/>
            </a:lvl5pPr>
            <a:lvl6pPr marL="2743200" lvl="5" indent="-228600" algn="l">
              <a:spcBef>
                <a:spcPts val="320"/>
              </a:spcBef>
              <a:spcAft>
                <a:spcPts val="0"/>
              </a:spcAft>
              <a:buSzPts val="1200"/>
              <a:buNone/>
              <a:defRPr sz="1600" b="1"/>
            </a:lvl6pPr>
            <a:lvl7pPr marL="3200400" lvl="6" indent="-228600" algn="l">
              <a:spcBef>
                <a:spcPts val="320"/>
              </a:spcBef>
              <a:spcAft>
                <a:spcPts val="0"/>
              </a:spcAft>
              <a:buSzPts val="1200"/>
              <a:buNone/>
              <a:defRPr sz="1600" b="1"/>
            </a:lvl7pPr>
            <a:lvl8pPr marL="3657600" lvl="7" indent="-228600" algn="l">
              <a:spcBef>
                <a:spcPts val="320"/>
              </a:spcBef>
              <a:spcAft>
                <a:spcPts val="0"/>
              </a:spcAft>
              <a:buSzPts val="1200"/>
              <a:buNone/>
              <a:defRPr sz="1600" b="1"/>
            </a:lvl8pPr>
            <a:lvl9pPr marL="4114800" lvl="8" indent="-228600" algn="l">
              <a:spcBef>
                <a:spcPts val="320"/>
              </a:spcBef>
              <a:spcAft>
                <a:spcPts val="0"/>
              </a:spcAft>
              <a:buSzPts val="1200"/>
              <a:buNone/>
              <a:defRPr sz="1600" b="1"/>
            </a:lvl9pPr>
          </a:lstStyle>
          <a:p>
            <a:endParaRPr/>
          </a:p>
        </p:txBody>
      </p:sp>
      <p:sp>
        <p:nvSpPr>
          <p:cNvPr id="48" name="Google Shape;48;p17"/>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Autofit/>
          </a:bodyPr>
          <a:lstStyle>
            <a:lvl1pPr marL="457200" lvl="0" indent="-327660" algn="l">
              <a:spcBef>
                <a:spcPts val="480"/>
              </a:spcBef>
              <a:spcAft>
                <a:spcPts val="0"/>
              </a:spcAft>
              <a:buSzPts val="1560"/>
              <a:buChar char="■"/>
              <a:defRPr sz="2400"/>
            </a:lvl1pPr>
            <a:lvl2pPr marL="914400" lvl="1" indent="-304800" algn="l">
              <a:spcBef>
                <a:spcPts val="400"/>
              </a:spcBef>
              <a:spcAft>
                <a:spcPts val="0"/>
              </a:spcAft>
              <a:buSzPts val="1200"/>
              <a:buChar char="❑"/>
              <a:defRPr sz="2000"/>
            </a:lvl2pPr>
            <a:lvl3pPr marL="1371600" lvl="2" indent="-302894" algn="l">
              <a:spcBef>
                <a:spcPts val="360"/>
              </a:spcBef>
              <a:spcAft>
                <a:spcPts val="0"/>
              </a:spcAft>
              <a:buSzPts val="1170"/>
              <a:buChar char="■"/>
              <a:defRPr sz="1800"/>
            </a:lvl3pPr>
            <a:lvl4pPr marL="1828800" lvl="3" indent="-299719" algn="l">
              <a:spcBef>
                <a:spcPts val="320"/>
              </a:spcBef>
              <a:spcAft>
                <a:spcPts val="0"/>
              </a:spcAft>
              <a:buSzPts val="1120"/>
              <a:buChar char="❑"/>
              <a:defRPr sz="1600"/>
            </a:lvl4pPr>
            <a:lvl5pPr marL="2286000" lvl="4" indent="-304800" algn="l">
              <a:spcBef>
                <a:spcPts val="320"/>
              </a:spcBef>
              <a:spcAft>
                <a:spcPts val="0"/>
              </a:spcAft>
              <a:buSzPts val="1200"/>
              <a:buChar char="▪"/>
              <a:defRPr sz="1600"/>
            </a:lvl5pPr>
            <a:lvl6pPr marL="2743200" lvl="5" indent="-304800" algn="l">
              <a:spcBef>
                <a:spcPts val="320"/>
              </a:spcBef>
              <a:spcAft>
                <a:spcPts val="0"/>
              </a:spcAft>
              <a:buSzPts val="1200"/>
              <a:buChar char="▪"/>
              <a:defRPr sz="1600"/>
            </a:lvl6pPr>
            <a:lvl7pPr marL="3200400" lvl="6" indent="-304800" algn="l">
              <a:spcBef>
                <a:spcPts val="320"/>
              </a:spcBef>
              <a:spcAft>
                <a:spcPts val="0"/>
              </a:spcAft>
              <a:buSzPts val="1200"/>
              <a:buChar char="▪"/>
              <a:defRPr sz="1600"/>
            </a:lvl7pPr>
            <a:lvl8pPr marL="3657600" lvl="7" indent="-304800" algn="l">
              <a:spcBef>
                <a:spcPts val="320"/>
              </a:spcBef>
              <a:spcAft>
                <a:spcPts val="0"/>
              </a:spcAft>
              <a:buSzPts val="1200"/>
              <a:buChar char="▪"/>
              <a:defRPr sz="1600"/>
            </a:lvl8pPr>
            <a:lvl9pPr marL="4114800" lvl="8" indent="-304800" algn="l">
              <a:spcBef>
                <a:spcPts val="320"/>
              </a:spcBef>
              <a:spcAft>
                <a:spcPts val="0"/>
              </a:spcAft>
              <a:buSzPts val="1200"/>
              <a:buChar char="▪"/>
              <a:defRPr sz="1600"/>
            </a:lvl9pPr>
          </a:lstStyle>
          <a:p>
            <a:endParaRPr/>
          </a:p>
        </p:txBody>
      </p:sp>
      <p:sp>
        <p:nvSpPr>
          <p:cNvPr id="49" name="Google Shape;49;p17"/>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Autofit/>
          </a:bodyPr>
          <a:lstStyle>
            <a:lvl1pPr marL="457200" lvl="0" indent="-228600" algn="l">
              <a:spcBef>
                <a:spcPts val="480"/>
              </a:spcBef>
              <a:spcAft>
                <a:spcPts val="0"/>
              </a:spcAft>
              <a:buSzPts val="1560"/>
              <a:buNone/>
              <a:defRPr sz="2400" b="1"/>
            </a:lvl1pPr>
            <a:lvl2pPr marL="914400" lvl="1" indent="-228600" algn="l">
              <a:spcBef>
                <a:spcPts val="400"/>
              </a:spcBef>
              <a:spcAft>
                <a:spcPts val="0"/>
              </a:spcAft>
              <a:buSzPts val="1200"/>
              <a:buNone/>
              <a:defRPr sz="2000" b="1"/>
            </a:lvl2pPr>
            <a:lvl3pPr marL="1371600" lvl="2" indent="-228600" algn="l">
              <a:spcBef>
                <a:spcPts val="360"/>
              </a:spcBef>
              <a:spcAft>
                <a:spcPts val="0"/>
              </a:spcAft>
              <a:buSzPts val="1170"/>
              <a:buNone/>
              <a:defRPr sz="1800" b="1"/>
            </a:lvl3pPr>
            <a:lvl4pPr marL="1828800" lvl="3" indent="-228600" algn="l">
              <a:spcBef>
                <a:spcPts val="320"/>
              </a:spcBef>
              <a:spcAft>
                <a:spcPts val="0"/>
              </a:spcAft>
              <a:buSzPts val="1120"/>
              <a:buNone/>
              <a:defRPr sz="1600" b="1"/>
            </a:lvl4pPr>
            <a:lvl5pPr marL="2286000" lvl="4" indent="-228600" algn="l">
              <a:spcBef>
                <a:spcPts val="320"/>
              </a:spcBef>
              <a:spcAft>
                <a:spcPts val="0"/>
              </a:spcAft>
              <a:buSzPts val="1200"/>
              <a:buNone/>
              <a:defRPr sz="1600" b="1"/>
            </a:lvl5pPr>
            <a:lvl6pPr marL="2743200" lvl="5" indent="-228600" algn="l">
              <a:spcBef>
                <a:spcPts val="320"/>
              </a:spcBef>
              <a:spcAft>
                <a:spcPts val="0"/>
              </a:spcAft>
              <a:buSzPts val="1200"/>
              <a:buNone/>
              <a:defRPr sz="1600" b="1"/>
            </a:lvl6pPr>
            <a:lvl7pPr marL="3200400" lvl="6" indent="-228600" algn="l">
              <a:spcBef>
                <a:spcPts val="320"/>
              </a:spcBef>
              <a:spcAft>
                <a:spcPts val="0"/>
              </a:spcAft>
              <a:buSzPts val="1200"/>
              <a:buNone/>
              <a:defRPr sz="1600" b="1"/>
            </a:lvl7pPr>
            <a:lvl8pPr marL="3657600" lvl="7" indent="-228600" algn="l">
              <a:spcBef>
                <a:spcPts val="320"/>
              </a:spcBef>
              <a:spcAft>
                <a:spcPts val="0"/>
              </a:spcAft>
              <a:buSzPts val="1200"/>
              <a:buNone/>
              <a:defRPr sz="1600" b="1"/>
            </a:lvl8pPr>
            <a:lvl9pPr marL="4114800" lvl="8" indent="-228600" algn="l">
              <a:spcBef>
                <a:spcPts val="320"/>
              </a:spcBef>
              <a:spcAft>
                <a:spcPts val="0"/>
              </a:spcAft>
              <a:buSzPts val="1200"/>
              <a:buNone/>
              <a:defRPr sz="1600" b="1"/>
            </a:lvl9pPr>
          </a:lstStyle>
          <a:p>
            <a:endParaRPr/>
          </a:p>
        </p:txBody>
      </p:sp>
      <p:sp>
        <p:nvSpPr>
          <p:cNvPr id="50" name="Google Shape;50;p17"/>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Autofit/>
          </a:bodyPr>
          <a:lstStyle>
            <a:lvl1pPr marL="457200" lvl="0" indent="-327660" algn="l">
              <a:spcBef>
                <a:spcPts val="480"/>
              </a:spcBef>
              <a:spcAft>
                <a:spcPts val="0"/>
              </a:spcAft>
              <a:buSzPts val="1560"/>
              <a:buChar char="■"/>
              <a:defRPr sz="2400"/>
            </a:lvl1pPr>
            <a:lvl2pPr marL="914400" lvl="1" indent="-304800" algn="l">
              <a:spcBef>
                <a:spcPts val="400"/>
              </a:spcBef>
              <a:spcAft>
                <a:spcPts val="0"/>
              </a:spcAft>
              <a:buSzPts val="1200"/>
              <a:buChar char="❑"/>
              <a:defRPr sz="2000"/>
            </a:lvl2pPr>
            <a:lvl3pPr marL="1371600" lvl="2" indent="-302894" algn="l">
              <a:spcBef>
                <a:spcPts val="360"/>
              </a:spcBef>
              <a:spcAft>
                <a:spcPts val="0"/>
              </a:spcAft>
              <a:buSzPts val="1170"/>
              <a:buChar char="■"/>
              <a:defRPr sz="1800"/>
            </a:lvl3pPr>
            <a:lvl4pPr marL="1828800" lvl="3" indent="-299719" algn="l">
              <a:spcBef>
                <a:spcPts val="320"/>
              </a:spcBef>
              <a:spcAft>
                <a:spcPts val="0"/>
              </a:spcAft>
              <a:buSzPts val="1120"/>
              <a:buChar char="❑"/>
              <a:defRPr sz="1600"/>
            </a:lvl4pPr>
            <a:lvl5pPr marL="2286000" lvl="4" indent="-304800" algn="l">
              <a:spcBef>
                <a:spcPts val="320"/>
              </a:spcBef>
              <a:spcAft>
                <a:spcPts val="0"/>
              </a:spcAft>
              <a:buSzPts val="1200"/>
              <a:buChar char="▪"/>
              <a:defRPr sz="1600"/>
            </a:lvl5pPr>
            <a:lvl6pPr marL="2743200" lvl="5" indent="-304800" algn="l">
              <a:spcBef>
                <a:spcPts val="320"/>
              </a:spcBef>
              <a:spcAft>
                <a:spcPts val="0"/>
              </a:spcAft>
              <a:buSzPts val="1200"/>
              <a:buChar char="▪"/>
              <a:defRPr sz="1600"/>
            </a:lvl6pPr>
            <a:lvl7pPr marL="3200400" lvl="6" indent="-304800" algn="l">
              <a:spcBef>
                <a:spcPts val="320"/>
              </a:spcBef>
              <a:spcAft>
                <a:spcPts val="0"/>
              </a:spcAft>
              <a:buSzPts val="1200"/>
              <a:buChar char="▪"/>
              <a:defRPr sz="1600"/>
            </a:lvl7pPr>
            <a:lvl8pPr marL="3657600" lvl="7" indent="-304800" algn="l">
              <a:spcBef>
                <a:spcPts val="320"/>
              </a:spcBef>
              <a:spcAft>
                <a:spcPts val="0"/>
              </a:spcAft>
              <a:buSzPts val="1200"/>
              <a:buChar char="▪"/>
              <a:defRPr sz="1600"/>
            </a:lvl8pPr>
            <a:lvl9pPr marL="4114800" lvl="8" indent="-304800" algn="l">
              <a:spcBef>
                <a:spcPts val="320"/>
              </a:spcBef>
              <a:spcAft>
                <a:spcPts val="0"/>
              </a:spcAft>
              <a:buSzPts val="1200"/>
              <a:buChar char="▪"/>
              <a:defRPr sz="1600"/>
            </a:lvl9pPr>
          </a:lstStyle>
          <a:p>
            <a:endParaRPr/>
          </a:p>
        </p:txBody>
      </p:sp>
      <p:sp>
        <p:nvSpPr>
          <p:cNvPr id="51" name="Google Shape;51;p17"/>
          <p:cNvSpPr txBox="1">
            <a:spLocks noGrp="1"/>
          </p:cNvSpPr>
          <p:nvPr>
            <p:ph type="dt" idx="10"/>
          </p:nvPr>
        </p:nvSpPr>
        <p:spPr>
          <a:xfrm>
            <a:off x="457200" y="6243638"/>
            <a:ext cx="2133600" cy="45720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17"/>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17"/>
          <p:cNvSpPr txBox="1">
            <a:spLocks noGrp="1"/>
          </p:cNvSpPr>
          <p:nvPr>
            <p:ph type="sldNum" idx="12"/>
          </p:nvPr>
        </p:nvSpPr>
        <p:spPr>
          <a:xfrm>
            <a:off x="6553200" y="6243638"/>
            <a:ext cx="2133600" cy="457200"/>
          </a:xfrm>
          <a:prstGeom prst="rect">
            <a:avLst/>
          </a:prstGeom>
          <a:noFill/>
          <a:ln>
            <a:noFill/>
          </a:ln>
        </p:spPr>
        <p:txBody>
          <a:bodyPr spcFirstLastPara="1" wrap="square" lIns="91425" tIns="45700" rIns="91425" bIns="45700" anchor="b" anchorCtr="0">
            <a:noAutofit/>
          </a:bodyPr>
          <a:lstStyle>
            <a:lvl1pPr marL="0" marR="0" lvl="0" indent="0" algn="r">
              <a:spcBef>
                <a:spcPts val="0"/>
              </a:spcBef>
              <a:spcAft>
                <a:spcPts val="0"/>
              </a:spcAft>
              <a:buNone/>
              <a:defRPr sz="1200">
                <a:solidFill>
                  <a:schemeClr val="dk1"/>
                </a:solidFill>
                <a:latin typeface="Garamond"/>
                <a:ea typeface="Garamond"/>
                <a:cs typeface="Garamond"/>
                <a:sym typeface="Garamond"/>
              </a:defRPr>
            </a:lvl1pPr>
            <a:lvl2pPr marL="0" marR="0" lvl="1" indent="0" algn="r">
              <a:spcBef>
                <a:spcPts val="0"/>
              </a:spcBef>
              <a:spcAft>
                <a:spcPts val="0"/>
              </a:spcAft>
              <a:buNone/>
              <a:defRPr sz="1200">
                <a:solidFill>
                  <a:schemeClr val="dk1"/>
                </a:solidFill>
                <a:latin typeface="Garamond"/>
                <a:ea typeface="Garamond"/>
                <a:cs typeface="Garamond"/>
                <a:sym typeface="Garamond"/>
              </a:defRPr>
            </a:lvl2pPr>
            <a:lvl3pPr marL="0" marR="0" lvl="2" indent="0" algn="r">
              <a:spcBef>
                <a:spcPts val="0"/>
              </a:spcBef>
              <a:spcAft>
                <a:spcPts val="0"/>
              </a:spcAft>
              <a:buNone/>
              <a:defRPr sz="1200">
                <a:solidFill>
                  <a:schemeClr val="dk1"/>
                </a:solidFill>
                <a:latin typeface="Garamond"/>
                <a:ea typeface="Garamond"/>
                <a:cs typeface="Garamond"/>
                <a:sym typeface="Garamond"/>
              </a:defRPr>
            </a:lvl3pPr>
            <a:lvl4pPr marL="0" marR="0" lvl="3" indent="0" algn="r">
              <a:spcBef>
                <a:spcPts val="0"/>
              </a:spcBef>
              <a:spcAft>
                <a:spcPts val="0"/>
              </a:spcAft>
              <a:buNone/>
              <a:defRPr sz="1200">
                <a:solidFill>
                  <a:schemeClr val="dk1"/>
                </a:solidFill>
                <a:latin typeface="Garamond"/>
                <a:ea typeface="Garamond"/>
                <a:cs typeface="Garamond"/>
                <a:sym typeface="Garamond"/>
              </a:defRPr>
            </a:lvl4pPr>
            <a:lvl5pPr marL="0" marR="0" lvl="4" indent="0" algn="r">
              <a:spcBef>
                <a:spcPts val="0"/>
              </a:spcBef>
              <a:spcAft>
                <a:spcPts val="0"/>
              </a:spcAft>
              <a:buNone/>
              <a:defRPr sz="1200">
                <a:solidFill>
                  <a:schemeClr val="dk1"/>
                </a:solidFill>
                <a:latin typeface="Garamond"/>
                <a:ea typeface="Garamond"/>
                <a:cs typeface="Garamond"/>
                <a:sym typeface="Garamond"/>
              </a:defRPr>
            </a:lvl5pPr>
            <a:lvl6pPr marL="0" marR="0" lvl="5" indent="0" algn="r">
              <a:spcBef>
                <a:spcPts val="0"/>
              </a:spcBef>
              <a:spcAft>
                <a:spcPts val="0"/>
              </a:spcAft>
              <a:buNone/>
              <a:defRPr sz="1200">
                <a:solidFill>
                  <a:schemeClr val="dk1"/>
                </a:solidFill>
                <a:latin typeface="Garamond"/>
                <a:ea typeface="Garamond"/>
                <a:cs typeface="Garamond"/>
                <a:sym typeface="Garamond"/>
              </a:defRPr>
            </a:lvl6pPr>
            <a:lvl7pPr marL="0" marR="0" lvl="6" indent="0" algn="r">
              <a:spcBef>
                <a:spcPts val="0"/>
              </a:spcBef>
              <a:spcAft>
                <a:spcPts val="0"/>
              </a:spcAft>
              <a:buNone/>
              <a:defRPr sz="1200">
                <a:solidFill>
                  <a:schemeClr val="dk1"/>
                </a:solidFill>
                <a:latin typeface="Garamond"/>
                <a:ea typeface="Garamond"/>
                <a:cs typeface="Garamond"/>
                <a:sym typeface="Garamond"/>
              </a:defRPr>
            </a:lvl7pPr>
            <a:lvl8pPr marL="0" marR="0" lvl="7" indent="0" algn="r">
              <a:spcBef>
                <a:spcPts val="0"/>
              </a:spcBef>
              <a:spcAft>
                <a:spcPts val="0"/>
              </a:spcAft>
              <a:buNone/>
              <a:defRPr sz="1200">
                <a:solidFill>
                  <a:schemeClr val="dk1"/>
                </a:solidFill>
                <a:latin typeface="Garamond"/>
                <a:ea typeface="Garamond"/>
                <a:cs typeface="Garamond"/>
                <a:sym typeface="Garamond"/>
              </a:defRPr>
            </a:lvl8pPr>
            <a:lvl9pPr marL="0" marR="0" lvl="8" indent="0" algn="r">
              <a:spcBef>
                <a:spcPts val="0"/>
              </a:spcBef>
              <a:spcAft>
                <a:spcPts val="0"/>
              </a:spcAft>
              <a:buNone/>
              <a:defRPr sz="1200">
                <a:solidFill>
                  <a:schemeClr val="dk1"/>
                </a:solidFill>
                <a:latin typeface="Garamond"/>
                <a:ea typeface="Garamond"/>
                <a:cs typeface="Garamond"/>
                <a:sym typeface="Garamond"/>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mc:AlternateContent xmlns:mc="http://schemas.openxmlformats.org/markup-compatibility/2006">
    <mc:Choice xmlns:p14="http://schemas.microsoft.com/office/powerpoint/2010/main" xmlns="" Requires="p14">
      <p:transition spd="slow" p14:dur="1600">
        <p14:gallery dir="l"/>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4"/>
        <p:cNvGrpSpPr/>
        <p:nvPr/>
      </p:nvGrpSpPr>
      <p:grpSpPr>
        <a:xfrm>
          <a:off x="0" y="0"/>
          <a:ext cx="0" cy="0"/>
          <a:chOff x="0" y="0"/>
          <a:chExt cx="0" cy="0"/>
        </a:xfrm>
      </p:grpSpPr>
      <p:sp>
        <p:nvSpPr>
          <p:cNvPr id="55" name="Google Shape;55;p18"/>
          <p:cNvSpPr txBox="1">
            <a:spLocks noGrp="1"/>
          </p:cNvSpPr>
          <p:nvPr>
            <p:ph type="title"/>
          </p:nvPr>
        </p:nvSpPr>
        <p:spPr>
          <a:xfrm>
            <a:off x="457200" y="277813"/>
            <a:ext cx="8229600" cy="1139825"/>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18"/>
          <p:cNvSpPr txBox="1">
            <a:spLocks noGrp="1"/>
          </p:cNvSpPr>
          <p:nvPr>
            <p:ph type="dt" idx="10"/>
          </p:nvPr>
        </p:nvSpPr>
        <p:spPr>
          <a:xfrm>
            <a:off x="457200" y="6243638"/>
            <a:ext cx="2133600" cy="45720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18"/>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8" name="Google Shape;58;p18"/>
          <p:cNvSpPr txBox="1">
            <a:spLocks noGrp="1"/>
          </p:cNvSpPr>
          <p:nvPr>
            <p:ph type="sldNum" idx="12"/>
          </p:nvPr>
        </p:nvSpPr>
        <p:spPr>
          <a:xfrm>
            <a:off x="6553200" y="6243638"/>
            <a:ext cx="2133600" cy="457200"/>
          </a:xfrm>
          <a:prstGeom prst="rect">
            <a:avLst/>
          </a:prstGeom>
          <a:noFill/>
          <a:ln>
            <a:noFill/>
          </a:ln>
        </p:spPr>
        <p:txBody>
          <a:bodyPr spcFirstLastPara="1" wrap="square" lIns="91425" tIns="45700" rIns="91425" bIns="45700" anchor="b" anchorCtr="0">
            <a:noAutofit/>
          </a:bodyPr>
          <a:lstStyle>
            <a:lvl1pPr marL="0" marR="0" lvl="0" indent="0" algn="r">
              <a:spcBef>
                <a:spcPts val="0"/>
              </a:spcBef>
              <a:spcAft>
                <a:spcPts val="0"/>
              </a:spcAft>
              <a:buNone/>
              <a:defRPr sz="1200">
                <a:solidFill>
                  <a:schemeClr val="dk1"/>
                </a:solidFill>
                <a:latin typeface="Garamond"/>
                <a:ea typeface="Garamond"/>
                <a:cs typeface="Garamond"/>
                <a:sym typeface="Garamond"/>
              </a:defRPr>
            </a:lvl1pPr>
            <a:lvl2pPr marL="0" marR="0" lvl="1" indent="0" algn="r">
              <a:spcBef>
                <a:spcPts val="0"/>
              </a:spcBef>
              <a:spcAft>
                <a:spcPts val="0"/>
              </a:spcAft>
              <a:buNone/>
              <a:defRPr sz="1200">
                <a:solidFill>
                  <a:schemeClr val="dk1"/>
                </a:solidFill>
                <a:latin typeface="Garamond"/>
                <a:ea typeface="Garamond"/>
                <a:cs typeface="Garamond"/>
                <a:sym typeface="Garamond"/>
              </a:defRPr>
            </a:lvl2pPr>
            <a:lvl3pPr marL="0" marR="0" lvl="2" indent="0" algn="r">
              <a:spcBef>
                <a:spcPts val="0"/>
              </a:spcBef>
              <a:spcAft>
                <a:spcPts val="0"/>
              </a:spcAft>
              <a:buNone/>
              <a:defRPr sz="1200">
                <a:solidFill>
                  <a:schemeClr val="dk1"/>
                </a:solidFill>
                <a:latin typeface="Garamond"/>
                <a:ea typeface="Garamond"/>
                <a:cs typeface="Garamond"/>
                <a:sym typeface="Garamond"/>
              </a:defRPr>
            </a:lvl3pPr>
            <a:lvl4pPr marL="0" marR="0" lvl="3" indent="0" algn="r">
              <a:spcBef>
                <a:spcPts val="0"/>
              </a:spcBef>
              <a:spcAft>
                <a:spcPts val="0"/>
              </a:spcAft>
              <a:buNone/>
              <a:defRPr sz="1200">
                <a:solidFill>
                  <a:schemeClr val="dk1"/>
                </a:solidFill>
                <a:latin typeface="Garamond"/>
                <a:ea typeface="Garamond"/>
                <a:cs typeface="Garamond"/>
                <a:sym typeface="Garamond"/>
              </a:defRPr>
            </a:lvl4pPr>
            <a:lvl5pPr marL="0" marR="0" lvl="4" indent="0" algn="r">
              <a:spcBef>
                <a:spcPts val="0"/>
              </a:spcBef>
              <a:spcAft>
                <a:spcPts val="0"/>
              </a:spcAft>
              <a:buNone/>
              <a:defRPr sz="1200">
                <a:solidFill>
                  <a:schemeClr val="dk1"/>
                </a:solidFill>
                <a:latin typeface="Garamond"/>
                <a:ea typeface="Garamond"/>
                <a:cs typeface="Garamond"/>
                <a:sym typeface="Garamond"/>
              </a:defRPr>
            </a:lvl5pPr>
            <a:lvl6pPr marL="0" marR="0" lvl="5" indent="0" algn="r">
              <a:spcBef>
                <a:spcPts val="0"/>
              </a:spcBef>
              <a:spcAft>
                <a:spcPts val="0"/>
              </a:spcAft>
              <a:buNone/>
              <a:defRPr sz="1200">
                <a:solidFill>
                  <a:schemeClr val="dk1"/>
                </a:solidFill>
                <a:latin typeface="Garamond"/>
                <a:ea typeface="Garamond"/>
                <a:cs typeface="Garamond"/>
                <a:sym typeface="Garamond"/>
              </a:defRPr>
            </a:lvl6pPr>
            <a:lvl7pPr marL="0" marR="0" lvl="6" indent="0" algn="r">
              <a:spcBef>
                <a:spcPts val="0"/>
              </a:spcBef>
              <a:spcAft>
                <a:spcPts val="0"/>
              </a:spcAft>
              <a:buNone/>
              <a:defRPr sz="1200">
                <a:solidFill>
                  <a:schemeClr val="dk1"/>
                </a:solidFill>
                <a:latin typeface="Garamond"/>
                <a:ea typeface="Garamond"/>
                <a:cs typeface="Garamond"/>
                <a:sym typeface="Garamond"/>
              </a:defRPr>
            </a:lvl7pPr>
            <a:lvl8pPr marL="0" marR="0" lvl="7" indent="0" algn="r">
              <a:spcBef>
                <a:spcPts val="0"/>
              </a:spcBef>
              <a:spcAft>
                <a:spcPts val="0"/>
              </a:spcAft>
              <a:buNone/>
              <a:defRPr sz="1200">
                <a:solidFill>
                  <a:schemeClr val="dk1"/>
                </a:solidFill>
                <a:latin typeface="Garamond"/>
                <a:ea typeface="Garamond"/>
                <a:cs typeface="Garamond"/>
                <a:sym typeface="Garamond"/>
              </a:defRPr>
            </a:lvl8pPr>
            <a:lvl9pPr marL="0" marR="0" lvl="8" indent="0" algn="r">
              <a:spcBef>
                <a:spcPts val="0"/>
              </a:spcBef>
              <a:spcAft>
                <a:spcPts val="0"/>
              </a:spcAft>
              <a:buNone/>
              <a:defRPr sz="1200">
                <a:solidFill>
                  <a:schemeClr val="dk1"/>
                </a:solidFill>
                <a:latin typeface="Garamond"/>
                <a:ea typeface="Garamond"/>
                <a:cs typeface="Garamond"/>
                <a:sym typeface="Garamond"/>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mc:AlternateContent xmlns:mc="http://schemas.openxmlformats.org/markup-compatibility/2006">
    <mc:Choice xmlns:p14="http://schemas.microsoft.com/office/powerpoint/2010/main" xmlns="" Requires="p14">
      <p:transition spd="slow" p14:dur="1600">
        <p14:gallery dir="l"/>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4"/>
        <p:cNvGrpSpPr/>
        <p:nvPr/>
      </p:nvGrpSpPr>
      <p:grpSpPr>
        <a:xfrm>
          <a:off x="0" y="0"/>
          <a:ext cx="0" cy="0"/>
          <a:chOff x="0" y="0"/>
          <a:chExt cx="0" cy="0"/>
        </a:xfrm>
      </p:grpSpPr>
      <p:sp>
        <p:nvSpPr>
          <p:cNvPr id="65" name="Google Shape;65;p20"/>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sz="2000"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20"/>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Autofit/>
          </a:bodyPr>
          <a:lstStyle>
            <a:lvl1pPr marL="457200" lvl="0" indent="-360680" algn="l">
              <a:spcBef>
                <a:spcPts val="640"/>
              </a:spcBef>
              <a:spcAft>
                <a:spcPts val="0"/>
              </a:spcAft>
              <a:buSzPts val="2080"/>
              <a:buChar char="■"/>
              <a:defRPr sz="3200"/>
            </a:lvl1pPr>
            <a:lvl2pPr marL="914400" lvl="1" indent="-335280" algn="l">
              <a:spcBef>
                <a:spcPts val="560"/>
              </a:spcBef>
              <a:spcAft>
                <a:spcPts val="0"/>
              </a:spcAft>
              <a:buSzPts val="1680"/>
              <a:buChar char="❑"/>
              <a:defRPr sz="2800"/>
            </a:lvl2pPr>
            <a:lvl3pPr marL="1371600" lvl="2" indent="-327660" algn="l">
              <a:spcBef>
                <a:spcPts val="480"/>
              </a:spcBef>
              <a:spcAft>
                <a:spcPts val="0"/>
              </a:spcAft>
              <a:buSzPts val="1560"/>
              <a:buChar char="■"/>
              <a:defRPr sz="2400"/>
            </a:lvl3pPr>
            <a:lvl4pPr marL="1828800" lvl="3" indent="-317500" algn="l">
              <a:spcBef>
                <a:spcPts val="400"/>
              </a:spcBef>
              <a:spcAft>
                <a:spcPts val="0"/>
              </a:spcAft>
              <a:buSzPts val="1400"/>
              <a:buChar char="❑"/>
              <a:defRPr sz="2000"/>
            </a:lvl4pPr>
            <a:lvl5pPr marL="2286000" lvl="4" indent="-323850" algn="l">
              <a:spcBef>
                <a:spcPts val="400"/>
              </a:spcBef>
              <a:spcAft>
                <a:spcPts val="0"/>
              </a:spcAft>
              <a:buSzPts val="1500"/>
              <a:buChar char="▪"/>
              <a:defRPr sz="2000"/>
            </a:lvl5pPr>
            <a:lvl6pPr marL="2743200" lvl="5" indent="-323850" algn="l">
              <a:spcBef>
                <a:spcPts val="400"/>
              </a:spcBef>
              <a:spcAft>
                <a:spcPts val="0"/>
              </a:spcAft>
              <a:buSzPts val="1500"/>
              <a:buChar char="▪"/>
              <a:defRPr sz="2000"/>
            </a:lvl6pPr>
            <a:lvl7pPr marL="3200400" lvl="6" indent="-323850" algn="l">
              <a:spcBef>
                <a:spcPts val="400"/>
              </a:spcBef>
              <a:spcAft>
                <a:spcPts val="0"/>
              </a:spcAft>
              <a:buSzPts val="1500"/>
              <a:buChar char="▪"/>
              <a:defRPr sz="2000"/>
            </a:lvl7pPr>
            <a:lvl8pPr marL="3657600" lvl="7" indent="-323850" algn="l">
              <a:spcBef>
                <a:spcPts val="400"/>
              </a:spcBef>
              <a:spcAft>
                <a:spcPts val="0"/>
              </a:spcAft>
              <a:buSzPts val="1500"/>
              <a:buChar char="▪"/>
              <a:defRPr sz="2000"/>
            </a:lvl8pPr>
            <a:lvl9pPr marL="4114800" lvl="8" indent="-323850" algn="l">
              <a:spcBef>
                <a:spcPts val="400"/>
              </a:spcBef>
              <a:spcAft>
                <a:spcPts val="0"/>
              </a:spcAft>
              <a:buSzPts val="1500"/>
              <a:buChar char="▪"/>
              <a:defRPr sz="2000"/>
            </a:lvl9pPr>
          </a:lstStyle>
          <a:p>
            <a:endParaRPr/>
          </a:p>
        </p:txBody>
      </p:sp>
      <p:sp>
        <p:nvSpPr>
          <p:cNvPr id="67" name="Google Shape;67;p20"/>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Autofit/>
          </a:bodyPr>
          <a:lstStyle>
            <a:lvl1pPr marL="457200" lvl="0" indent="-228600" algn="l">
              <a:spcBef>
                <a:spcPts val="280"/>
              </a:spcBef>
              <a:spcAft>
                <a:spcPts val="0"/>
              </a:spcAft>
              <a:buSzPts val="910"/>
              <a:buNone/>
              <a:defRPr sz="1400"/>
            </a:lvl1pPr>
            <a:lvl2pPr marL="914400" lvl="1" indent="-228600" algn="l">
              <a:spcBef>
                <a:spcPts val="240"/>
              </a:spcBef>
              <a:spcAft>
                <a:spcPts val="0"/>
              </a:spcAft>
              <a:buSzPts val="720"/>
              <a:buNone/>
              <a:defRPr sz="1200"/>
            </a:lvl2pPr>
            <a:lvl3pPr marL="1371600" lvl="2" indent="-228600" algn="l">
              <a:spcBef>
                <a:spcPts val="200"/>
              </a:spcBef>
              <a:spcAft>
                <a:spcPts val="0"/>
              </a:spcAft>
              <a:buSzPts val="650"/>
              <a:buNone/>
              <a:defRPr sz="1000"/>
            </a:lvl3pPr>
            <a:lvl4pPr marL="1828800" lvl="3" indent="-228600" algn="l">
              <a:spcBef>
                <a:spcPts val="180"/>
              </a:spcBef>
              <a:spcAft>
                <a:spcPts val="0"/>
              </a:spcAft>
              <a:buSzPts val="630"/>
              <a:buNone/>
              <a:defRPr sz="900"/>
            </a:lvl4pPr>
            <a:lvl5pPr marL="2286000" lvl="4" indent="-228600" algn="l">
              <a:spcBef>
                <a:spcPts val="180"/>
              </a:spcBef>
              <a:spcAft>
                <a:spcPts val="0"/>
              </a:spcAft>
              <a:buSzPts val="675"/>
              <a:buNone/>
              <a:defRPr sz="900"/>
            </a:lvl5pPr>
            <a:lvl6pPr marL="2743200" lvl="5" indent="-228600" algn="l">
              <a:spcBef>
                <a:spcPts val="180"/>
              </a:spcBef>
              <a:spcAft>
                <a:spcPts val="0"/>
              </a:spcAft>
              <a:buSzPts val="675"/>
              <a:buNone/>
              <a:defRPr sz="900"/>
            </a:lvl6pPr>
            <a:lvl7pPr marL="3200400" lvl="6" indent="-228600" algn="l">
              <a:spcBef>
                <a:spcPts val="180"/>
              </a:spcBef>
              <a:spcAft>
                <a:spcPts val="0"/>
              </a:spcAft>
              <a:buSzPts val="675"/>
              <a:buNone/>
              <a:defRPr sz="900"/>
            </a:lvl7pPr>
            <a:lvl8pPr marL="3657600" lvl="7" indent="-228600" algn="l">
              <a:spcBef>
                <a:spcPts val="180"/>
              </a:spcBef>
              <a:spcAft>
                <a:spcPts val="0"/>
              </a:spcAft>
              <a:buSzPts val="675"/>
              <a:buNone/>
              <a:defRPr sz="900"/>
            </a:lvl8pPr>
            <a:lvl9pPr marL="4114800" lvl="8" indent="-228600" algn="l">
              <a:spcBef>
                <a:spcPts val="180"/>
              </a:spcBef>
              <a:spcAft>
                <a:spcPts val="0"/>
              </a:spcAft>
              <a:buSzPts val="675"/>
              <a:buNone/>
              <a:defRPr sz="900"/>
            </a:lvl9pPr>
          </a:lstStyle>
          <a:p>
            <a:endParaRPr/>
          </a:p>
        </p:txBody>
      </p:sp>
      <p:sp>
        <p:nvSpPr>
          <p:cNvPr id="68" name="Google Shape;68;p20"/>
          <p:cNvSpPr txBox="1">
            <a:spLocks noGrp="1"/>
          </p:cNvSpPr>
          <p:nvPr>
            <p:ph type="dt" idx="10"/>
          </p:nvPr>
        </p:nvSpPr>
        <p:spPr>
          <a:xfrm>
            <a:off x="457200" y="6243638"/>
            <a:ext cx="2133600" cy="45720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9" name="Google Shape;69;p20"/>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20"/>
          <p:cNvSpPr txBox="1">
            <a:spLocks noGrp="1"/>
          </p:cNvSpPr>
          <p:nvPr>
            <p:ph type="sldNum" idx="12"/>
          </p:nvPr>
        </p:nvSpPr>
        <p:spPr>
          <a:xfrm>
            <a:off x="6553200" y="6243638"/>
            <a:ext cx="2133600" cy="457200"/>
          </a:xfrm>
          <a:prstGeom prst="rect">
            <a:avLst/>
          </a:prstGeom>
          <a:noFill/>
          <a:ln>
            <a:noFill/>
          </a:ln>
        </p:spPr>
        <p:txBody>
          <a:bodyPr spcFirstLastPara="1" wrap="square" lIns="91425" tIns="45700" rIns="91425" bIns="45700" anchor="b" anchorCtr="0">
            <a:noAutofit/>
          </a:bodyPr>
          <a:lstStyle>
            <a:lvl1pPr marL="0" marR="0" lvl="0" indent="0" algn="r">
              <a:spcBef>
                <a:spcPts val="0"/>
              </a:spcBef>
              <a:spcAft>
                <a:spcPts val="0"/>
              </a:spcAft>
              <a:buNone/>
              <a:defRPr sz="1200">
                <a:solidFill>
                  <a:schemeClr val="dk1"/>
                </a:solidFill>
                <a:latin typeface="Garamond"/>
                <a:ea typeface="Garamond"/>
                <a:cs typeface="Garamond"/>
                <a:sym typeface="Garamond"/>
              </a:defRPr>
            </a:lvl1pPr>
            <a:lvl2pPr marL="0" marR="0" lvl="1" indent="0" algn="r">
              <a:spcBef>
                <a:spcPts val="0"/>
              </a:spcBef>
              <a:spcAft>
                <a:spcPts val="0"/>
              </a:spcAft>
              <a:buNone/>
              <a:defRPr sz="1200">
                <a:solidFill>
                  <a:schemeClr val="dk1"/>
                </a:solidFill>
                <a:latin typeface="Garamond"/>
                <a:ea typeface="Garamond"/>
                <a:cs typeface="Garamond"/>
                <a:sym typeface="Garamond"/>
              </a:defRPr>
            </a:lvl2pPr>
            <a:lvl3pPr marL="0" marR="0" lvl="2" indent="0" algn="r">
              <a:spcBef>
                <a:spcPts val="0"/>
              </a:spcBef>
              <a:spcAft>
                <a:spcPts val="0"/>
              </a:spcAft>
              <a:buNone/>
              <a:defRPr sz="1200">
                <a:solidFill>
                  <a:schemeClr val="dk1"/>
                </a:solidFill>
                <a:latin typeface="Garamond"/>
                <a:ea typeface="Garamond"/>
                <a:cs typeface="Garamond"/>
                <a:sym typeface="Garamond"/>
              </a:defRPr>
            </a:lvl3pPr>
            <a:lvl4pPr marL="0" marR="0" lvl="3" indent="0" algn="r">
              <a:spcBef>
                <a:spcPts val="0"/>
              </a:spcBef>
              <a:spcAft>
                <a:spcPts val="0"/>
              </a:spcAft>
              <a:buNone/>
              <a:defRPr sz="1200">
                <a:solidFill>
                  <a:schemeClr val="dk1"/>
                </a:solidFill>
                <a:latin typeface="Garamond"/>
                <a:ea typeface="Garamond"/>
                <a:cs typeface="Garamond"/>
                <a:sym typeface="Garamond"/>
              </a:defRPr>
            </a:lvl4pPr>
            <a:lvl5pPr marL="0" marR="0" lvl="4" indent="0" algn="r">
              <a:spcBef>
                <a:spcPts val="0"/>
              </a:spcBef>
              <a:spcAft>
                <a:spcPts val="0"/>
              </a:spcAft>
              <a:buNone/>
              <a:defRPr sz="1200">
                <a:solidFill>
                  <a:schemeClr val="dk1"/>
                </a:solidFill>
                <a:latin typeface="Garamond"/>
                <a:ea typeface="Garamond"/>
                <a:cs typeface="Garamond"/>
                <a:sym typeface="Garamond"/>
              </a:defRPr>
            </a:lvl5pPr>
            <a:lvl6pPr marL="0" marR="0" lvl="5" indent="0" algn="r">
              <a:spcBef>
                <a:spcPts val="0"/>
              </a:spcBef>
              <a:spcAft>
                <a:spcPts val="0"/>
              </a:spcAft>
              <a:buNone/>
              <a:defRPr sz="1200">
                <a:solidFill>
                  <a:schemeClr val="dk1"/>
                </a:solidFill>
                <a:latin typeface="Garamond"/>
                <a:ea typeface="Garamond"/>
                <a:cs typeface="Garamond"/>
                <a:sym typeface="Garamond"/>
              </a:defRPr>
            </a:lvl6pPr>
            <a:lvl7pPr marL="0" marR="0" lvl="6" indent="0" algn="r">
              <a:spcBef>
                <a:spcPts val="0"/>
              </a:spcBef>
              <a:spcAft>
                <a:spcPts val="0"/>
              </a:spcAft>
              <a:buNone/>
              <a:defRPr sz="1200">
                <a:solidFill>
                  <a:schemeClr val="dk1"/>
                </a:solidFill>
                <a:latin typeface="Garamond"/>
                <a:ea typeface="Garamond"/>
                <a:cs typeface="Garamond"/>
                <a:sym typeface="Garamond"/>
              </a:defRPr>
            </a:lvl7pPr>
            <a:lvl8pPr marL="0" marR="0" lvl="7" indent="0" algn="r">
              <a:spcBef>
                <a:spcPts val="0"/>
              </a:spcBef>
              <a:spcAft>
                <a:spcPts val="0"/>
              </a:spcAft>
              <a:buNone/>
              <a:defRPr sz="1200">
                <a:solidFill>
                  <a:schemeClr val="dk1"/>
                </a:solidFill>
                <a:latin typeface="Garamond"/>
                <a:ea typeface="Garamond"/>
                <a:cs typeface="Garamond"/>
                <a:sym typeface="Garamond"/>
              </a:defRPr>
            </a:lvl8pPr>
            <a:lvl9pPr marL="0" marR="0" lvl="8" indent="0" algn="r">
              <a:spcBef>
                <a:spcPts val="0"/>
              </a:spcBef>
              <a:spcAft>
                <a:spcPts val="0"/>
              </a:spcAft>
              <a:buNone/>
              <a:defRPr sz="1200">
                <a:solidFill>
                  <a:schemeClr val="dk1"/>
                </a:solidFill>
                <a:latin typeface="Garamond"/>
                <a:ea typeface="Garamond"/>
                <a:cs typeface="Garamond"/>
                <a:sym typeface="Garamond"/>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mc:AlternateContent xmlns:mc="http://schemas.openxmlformats.org/markup-compatibility/2006">
    <mc:Choice xmlns:p14="http://schemas.microsoft.com/office/powerpoint/2010/main" xmlns="" Requires="p14">
      <p:transition spd="slow" p14:dur="1600">
        <p14:gallery dir="l"/>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71"/>
        <p:cNvGrpSpPr/>
        <p:nvPr/>
      </p:nvGrpSpPr>
      <p:grpSpPr>
        <a:xfrm>
          <a:off x="0" y="0"/>
          <a:ext cx="0" cy="0"/>
          <a:chOff x="0" y="0"/>
          <a:chExt cx="0" cy="0"/>
        </a:xfrm>
      </p:grpSpPr>
      <p:sp>
        <p:nvSpPr>
          <p:cNvPr id="72" name="Google Shape;72;p21"/>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sz="2000"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21"/>
          <p:cNvSpPr>
            <a:spLocks noGrp="1"/>
          </p:cNvSpPr>
          <p:nvPr>
            <p:ph type="pic" idx="2"/>
          </p:nvPr>
        </p:nvSpPr>
        <p:spPr>
          <a:xfrm>
            <a:off x="1792288" y="612775"/>
            <a:ext cx="5486400" cy="4114800"/>
          </a:xfrm>
          <a:prstGeom prst="rect">
            <a:avLst/>
          </a:prstGeom>
          <a:noFill/>
          <a:ln>
            <a:noFill/>
          </a:ln>
        </p:spPr>
        <p:txBody>
          <a:bodyPr spcFirstLastPara="1" wrap="square" lIns="91425" tIns="45700" rIns="91425" bIns="45700" anchor="t" anchorCtr="0">
            <a:noAutofit/>
          </a:bodyPr>
          <a:lstStyle>
            <a:lvl1pPr marR="0" lvl="0" algn="l" rtl="0">
              <a:spcBef>
                <a:spcPts val="640"/>
              </a:spcBef>
              <a:spcAft>
                <a:spcPts val="0"/>
              </a:spcAft>
              <a:buClr>
                <a:schemeClr val="accent1"/>
              </a:buClr>
              <a:buSzPts val="2080"/>
              <a:buFont typeface="Noto Sans Symbols"/>
              <a:buNone/>
              <a:defRPr sz="3200" b="0" i="0" u="none" strike="noStrike" cap="none">
                <a:solidFill>
                  <a:schemeClr val="dk1"/>
                </a:solidFill>
                <a:latin typeface="Arial"/>
                <a:ea typeface="Arial"/>
                <a:cs typeface="Arial"/>
                <a:sym typeface="Arial"/>
              </a:defRPr>
            </a:lvl1pPr>
            <a:lvl2pPr marR="0" lvl="1" algn="l" rtl="0">
              <a:spcBef>
                <a:spcPts val="560"/>
              </a:spcBef>
              <a:spcAft>
                <a:spcPts val="0"/>
              </a:spcAft>
              <a:buClr>
                <a:schemeClr val="accent2"/>
              </a:buClr>
              <a:buSzPts val="1680"/>
              <a:buFont typeface="Noto Sans Symbols"/>
              <a:buNone/>
              <a:defRPr sz="2800" b="0" i="0" u="none" strike="noStrike" cap="none">
                <a:solidFill>
                  <a:schemeClr val="dk1"/>
                </a:solidFill>
                <a:latin typeface="Arial"/>
                <a:ea typeface="Arial"/>
                <a:cs typeface="Arial"/>
                <a:sym typeface="Arial"/>
              </a:defRPr>
            </a:lvl2pPr>
            <a:lvl3pPr marR="0" lvl="2" algn="l" rtl="0">
              <a:spcBef>
                <a:spcPts val="480"/>
              </a:spcBef>
              <a:spcAft>
                <a:spcPts val="0"/>
              </a:spcAft>
              <a:buClr>
                <a:schemeClr val="accent1"/>
              </a:buClr>
              <a:buSzPts val="1560"/>
              <a:buFont typeface="Noto Sans Symbols"/>
              <a:buNone/>
              <a:defRPr sz="2400" b="0" i="0" u="none" strike="noStrike" cap="none">
                <a:solidFill>
                  <a:schemeClr val="dk1"/>
                </a:solidFill>
                <a:latin typeface="Arial"/>
                <a:ea typeface="Arial"/>
                <a:cs typeface="Arial"/>
                <a:sym typeface="Arial"/>
              </a:defRPr>
            </a:lvl3pPr>
            <a:lvl4pPr marR="0" lvl="3" algn="l" rtl="0">
              <a:spcBef>
                <a:spcPts val="400"/>
              </a:spcBef>
              <a:spcAft>
                <a:spcPts val="0"/>
              </a:spcAft>
              <a:buClr>
                <a:schemeClr val="accent2"/>
              </a:buClr>
              <a:buSzPts val="1400"/>
              <a:buFont typeface="Noto Sans Symbols"/>
              <a:buNone/>
              <a:defRPr sz="2000" b="0" i="0" u="none" strike="noStrike" cap="none">
                <a:solidFill>
                  <a:schemeClr val="dk1"/>
                </a:solidFill>
                <a:latin typeface="Arial"/>
                <a:ea typeface="Arial"/>
                <a:cs typeface="Arial"/>
                <a:sym typeface="Arial"/>
              </a:defRPr>
            </a:lvl4pPr>
            <a:lvl5pPr marR="0" lvl="4" algn="l" rtl="0">
              <a:spcBef>
                <a:spcPts val="400"/>
              </a:spcBef>
              <a:spcAft>
                <a:spcPts val="0"/>
              </a:spcAft>
              <a:buClr>
                <a:schemeClr val="accent1"/>
              </a:buClr>
              <a:buSzPts val="1500"/>
              <a:buFont typeface="Noto Sans Symbols"/>
              <a:buNone/>
              <a:defRPr sz="2000" b="0" i="0" u="none" strike="noStrike" cap="none">
                <a:solidFill>
                  <a:schemeClr val="dk1"/>
                </a:solidFill>
                <a:latin typeface="Arial"/>
                <a:ea typeface="Arial"/>
                <a:cs typeface="Arial"/>
                <a:sym typeface="Arial"/>
              </a:defRPr>
            </a:lvl5pPr>
            <a:lvl6pPr marR="0" lvl="5" algn="l" rtl="0">
              <a:spcBef>
                <a:spcPts val="400"/>
              </a:spcBef>
              <a:spcAft>
                <a:spcPts val="0"/>
              </a:spcAft>
              <a:buClr>
                <a:schemeClr val="accent1"/>
              </a:buClr>
              <a:buSzPts val="1500"/>
              <a:buFont typeface="Noto Sans Symbols"/>
              <a:buNone/>
              <a:defRPr sz="2000" b="0" i="0" u="none" strike="noStrike" cap="none">
                <a:solidFill>
                  <a:schemeClr val="dk1"/>
                </a:solidFill>
                <a:latin typeface="Arial"/>
                <a:ea typeface="Arial"/>
                <a:cs typeface="Arial"/>
                <a:sym typeface="Arial"/>
              </a:defRPr>
            </a:lvl6pPr>
            <a:lvl7pPr marR="0" lvl="6" algn="l" rtl="0">
              <a:spcBef>
                <a:spcPts val="400"/>
              </a:spcBef>
              <a:spcAft>
                <a:spcPts val="0"/>
              </a:spcAft>
              <a:buClr>
                <a:schemeClr val="accent1"/>
              </a:buClr>
              <a:buSzPts val="1500"/>
              <a:buFont typeface="Noto Sans Symbols"/>
              <a:buNone/>
              <a:defRPr sz="2000" b="0" i="0" u="none" strike="noStrike" cap="none">
                <a:solidFill>
                  <a:schemeClr val="dk1"/>
                </a:solidFill>
                <a:latin typeface="Arial"/>
                <a:ea typeface="Arial"/>
                <a:cs typeface="Arial"/>
                <a:sym typeface="Arial"/>
              </a:defRPr>
            </a:lvl7pPr>
            <a:lvl8pPr marR="0" lvl="7" algn="l" rtl="0">
              <a:spcBef>
                <a:spcPts val="400"/>
              </a:spcBef>
              <a:spcAft>
                <a:spcPts val="0"/>
              </a:spcAft>
              <a:buClr>
                <a:schemeClr val="accent1"/>
              </a:buClr>
              <a:buSzPts val="1500"/>
              <a:buFont typeface="Noto Sans Symbols"/>
              <a:buNone/>
              <a:defRPr sz="2000" b="0" i="0" u="none" strike="noStrike" cap="none">
                <a:solidFill>
                  <a:schemeClr val="dk1"/>
                </a:solidFill>
                <a:latin typeface="Arial"/>
                <a:ea typeface="Arial"/>
                <a:cs typeface="Arial"/>
                <a:sym typeface="Arial"/>
              </a:defRPr>
            </a:lvl8pPr>
            <a:lvl9pPr marR="0" lvl="8" algn="l" rtl="0">
              <a:spcBef>
                <a:spcPts val="400"/>
              </a:spcBef>
              <a:spcAft>
                <a:spcPts val="0"/>
              </a:spcAft>
              <a:buClr>
                <a:schemeClr val="accent1"/>
              </a:buClr>
              <a:buSzPts val="1500"/>
              <a:buFont typeface="Noto Sans Symbols"/>
              <a:buNone/>
              <a:defRPr sz="2000" b="0" i="0" u="none" strike="noStrike" cap="none">
                <a:solidFill>
                  <a:schemeClr val="dk1"/>
                </a:solidFill>
                <a:latin typeface="Arial"/>
                <a:ea typeface="Arial"/>
                <a:cs typeface="Arial"/>
                <a:sym typeface="Arial"/>
              </a:defRPr>
            </a:lvl9pPr>
          </a:lstStyle>
          <a:p>
            <a:endParaRPr/>
          </a:p>
        </p:txBody>
      </p:sp>
      <p:sp>
        <p:nvSpPr>
          <p:cNvPr id="74" name="Google Shape;74;p21"/>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Autofit/>
          </a:bodyPr>
          <a:lstStyle>
            <a:lvl1pPr marL="457200" lvl="0" indent="-228600" algn="l">
              <a:spcBef>
                <a:spcPts val="280"/>
              </a:spcBef>
              <a:spcAft>
                <a:spcPts val="0"/>
              </a:spcAft>
              <a:buSzPts val="910"/>
              <a:buNone/>
              <a:defRPr sz="1400"/>
            </a:lvl1pPr>
            <a:lvl2pPr marL="914400" lvl="1" indent="-228600" algn="l">
              <a:spcBef>
                <a:spcPts val="240"/>
              </a:spcBef>
              <a:spcAft>
                <a:spcPts val="0"/>
              </a:spcAft>
              <a:buSzPts val="720"/>
              <a:buNone/>
              <a:defRPr sz="1200"/>
            </a:lvl2pPr>
            <a:lvl3pPr marL="1371600" lvl="2" indent="-228600" algn="l">
              <a:spcBef>
                <a:spcPts val="200"/>
              </a:spcBef>
              <a:spcAft>
                <a:spcPts val="0"/>
              </a:spcAft>
              <a:buSzPts val="650"/>
              <a:buNone/>
              <a:defRPr sz="1000"/>
            </a:lvl3pPr>
            <a:lvl4pPr marL="1828800" lvl="3" indent="-228600" algn="l">
              <a:spcBef>
                <a:spcPts val="180"/>
              </a:spcBef>
              <a:spcAft>
                <a:spcPts val="0"/>
              </a:spcAft>
              <a:buSzPts val="630"/>
              <a:buNone/>
              <a:defRPr sz="900"/>
            </a:lvl4pPr>
            <a:lvl5pPr marL="2286000" lvl="4" indent="-228600" algn="l">
              <a:spcBef>
                <a:spcPts val="180"/>
              </a:spcBef>
              <a:spcAft>
                <a:spcPts val="0"/>
              </a:spcAft>
              <a:buSzPts val="675"/>
              <a:buNone/>
              <a:defRPr sz="900"/>
            </a:lvl5pPr>
            <a:lvl6pPr marL="2743200" lvl="5" indent="-228600" algn="l">
              <a:spcBef>
                <a:spcPts val="180"/>
              </a:spcBef>
              <a:spcAft>
                <a:spcPts val="0"/>
              </a:spcAft>
              <a:buSzPts val="675"/>
              <a:buNone/>
              <a:defRPr sz="900"/>
            </a:lvl6pPr>
            <a:lvl7pPr marL="3200400" lvl="6" indent="-228600" algn="l">
              <a:spcBef>
                <a:spcPts val="180"/>
              </a:spcBef>
              <a:spcAft>
                <a:spcPts val="0"/>
              </a:spcAft>
              <a:buSzPts val="675"/>
              <a:buNone/>
              <a:defRPr sz="900"/>
            </a:lvl7pPr>
            <a:lvl8pPr marL="3657600" lvl="7" indent="-228600" algn="l">
              <a:spcBef>
                <a:spcPts val="180"/>
              </a:spcBef>
              <a:spcAft>
                <a:spcPts val="0"/>
              </a:spcAft>
              <a:buSzPts val="675"/>
              <a:buNone/>
              <a:defRPr sz="900"/>
            </a:lvl8pPr>
            <a:lvl9pPr marL="4114800" lvl="8" indent="-228600" algn="l">
              <a:spcBef>
                <a:spcPts val="180"/>
              </a:spcBef>
              <a:spcAft>
                <a:spcPts val="0"/>
              </a:spcAft>
              <a:buSzPts val="675"/>
              <a:buNone/>
              <a:defRPr sz="900"/>
            </a:lvl9pPr>
          </a:lstStyle>
          <a:p>
            <a:endParaRPr/>
          </a:p>
        </p:txBody>
      </p:sp>
      <p:sp>
        <p:nvSpPr>
          <p:cNvPr id="75" name="Google Shape;75;p21"/>
          <p:cNvSpPr txBox="1">
            <a:spLocks noGrp="1"/>
          </p:cNvSpPr>
          <p:nvPr>
            <p:ph type="dt" idx="10"/>
          </p:nvPr>
        </p:nvSpPr>
        <p:spPr>
          <a:xfrm>
            <a:off x="457200" y="6243638"/>
            <a:ext cx="2133600" cy="45720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21"/>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21"/>
          <p:cNvSpPr txBox="1">
            <a:spLocks noGrp="1"/>
          </p:cNvSpPr>
          <p:nvPr>
            <p:ph type="sldNum" idx="12"/>
          </p:nvPr>
        </p:nvSpPr>
        <p:spPr>
          <a:xfrm>
            <a:off x="6553200" y="6243638"/>
            <a:ext cx="2133600" cy="457200"/>
          </a:xfrm>
          <a:prstGeom prst="rect">
            <a:avLst/>
          </a:prstGeom>
          <a:noFill/>
          <a:ln>
            <a:noFill/>
          </a:ln>
        </p:spPr>
        <p:txBody>
          <a:bodyPr spcFirstLastPara="1" wrap="square" lIns="91425" tIns="45700" rIns="91425" bIns="45700" anchor="b" anchorCtr="0">
            <a:noAutofit/>
          </a:bodyPr>
          <a:lstStyle>
            <a:lvl1pPr marL="0" marR="0" lvl="0" indent="0" algn="r">
              <a:spcBef>
                <a:spcPts val="0"/>
              </a:spcBef>
              <a:spcAft>
                <a:spcPts val="0"/>
              </a:spcAft>
              <a:buNone/>
              <a:defRPr sz="1200">
                <a:solidFill>
                  <a:schemeClr val="dk1"/>
                </a:solidFill>
                <a:latin typeface="Garamond"/>
                <a:ea typeface="Garamond"/>
                <a:cs typeface="Garamond"/>
                <a:sym typeface="Garamond"/>
              </a:defRPr>
            </a:lvl1pPr>
            <a:lvl2pPr marL="0" marR="0" lvl="1" indent="0" algn="r">
              <a:spcBef>
                <a:spcPts val="0"/>
              </a:spcBef>
              <a:spcAft>
                <a:spcPts val="0"/>
              </a:spcAft>
              <a:buNone/>
              <a:defRPr sz="1200">
                <a:solidFill>
                  <a:schemeClr val="dk1"/>
                </a:solidFill>
                <a:latin typeface="Garamond"/>
                <a:ea typeface="Garamond"/>
                <a:cs typeface="Garamond"/>
                <a:sym typeface="Garamond"/>
              </a:defRPr>
            </a:lvl2pPr>
            <a:lvl3pPr marL="0" marR="0" lvl="2" indent="0" algn="r">
              <a:spcBef>
                <a:spcPts val="0"/>
              </a:spcBef>
              <a:spcAft>
                <a:spcPts val="0"/>
              </a:spcAft>
              <a:buNone/>
              <a:defRPr sz="1200">
                <a:solidFill>
                  <a:schemeClr val="dk1"/>
                </a:solidFill>
                <a:latin typeface="Garamond"/>
                <a:ea typeface="Garamond"/>
                <a:cs typeface="Garamond"/>
                <a:sym typeface="Garamond"/>
              </a:defRPr>
            </a:lvl3pPr>
            <a:lvl4pPr marL="0" marR="0" lvl="3" indent="0" algn="r">
              <a:spcBef>
                <a:spcPts val="0"/>
              </a:spcBef>
              <a:spcAft>
                <a:spcPts val="0"/>
              </a:spcAft>
              <a:buNone/>
              <a:defRPr sz="1200">
                <a:solidFill>
                  <a:schemeClr val="dk1"/>
                </a:solidFill>
                <a:latin typeface="Garamond"/>
                <a:ea typeface="Garamond"/>
                <a:cs typeface="Garamond"/>
                <a:sym typeface="Garamond"/>
              </a:defRPr>
            </a:lvl4pPr>
            <a:lvl5pPr marL="0" marR="0" lvl="4" indent="0" algn="r">
              <a:spcBef>
                <a:spcPts val="0"/>
              </a:spcBef>
              <a:spcAft>
                <a:spcPts val="0"/>
              </a:spcAft>
              <a:buNone/>
              <a:defRPr sz="1200">
                <a:solidFill>
                  <a:schemeClr val="dk1"/>
                </a:solidFill>
                <a:latin typeface="Garamond"/>
                <a:ea typeface="Garamond"/>
                <a:cs typeface="Garamond"/>
                <a:sym typeface="Garamond"/>
              </a:defRPr>
            </a:lvl5pPr>
            <a:lvl6pPr marL="0" marR="0" lvl="5" indent="0" algn="r">
              <a:spcBef>
                <a:spcPts val="0"/>
              </a:spcBef>
              <a:spcAft>
                <a:spcPts val="0"/>
              </a:spcAft>
              <a:buNone/>
              <a:defRPr sz="1200">
                <a:solidFill>
                  <a:schemeClr val="dk1"/>
                </a:solidFill>
                <a:latin typeface="Garamond"/>
                <a:ea typeface="Garamond"/>
                <a:cs typeface="Garamond"/>
                <a:sym typeface="Garamond"/>
              </a:defRPr>
            </a:lvl6pPr>
            <a:lvl7pPr marL="0" marR="0" lvl="6" indent="0" algn="r">
              <a:spcBef>
                <a:spcPts val="0"/>
              </a:spcBef>
              <a:spcAft>
                <a:spcPts val="0"/>
              </a:spcAft>
              <a:buNone/>
              <a:defRPr sz="1200">
                <a:solidFill>
                  <a:schemeClr val="dk1"/>
                </a:solidFill>
                <a:latin typeface="Garamond"/>
                <a:ea typeface="Garamond"/>
                <a:cs typeface="Garamond"/>
                <a:sym typeface="Garamond"/>
              </a:defRPr>
            </a:lvl7pPr>
            <a:lvl8pPr marL="0" marR="0" lvl="7" indent="0" algn="r">
              <a:spcBef>
                <a:spcPts val="0"/>
              </a:spcBef>
              <a:spcAft>
                <a:spcPts val="0"/>
              </a:spcAft>
              <a:buNone/>
              <a:defRPr sz="1200">
                <a:solidFill>
                  <a:schemeClr val="dk1"/>
                </a:solidFill>
                <a:latin typeface="Garamond"/>
                <a:ea typeface="Garamond"/>
                <a:cs typeface="Garamond"/>
                <a:sym typeface="Garamond"/>
              </a:defRPr>
            </a:lvl8pPr>
            <a:lvl9pPr marL="0" marR="0" lvl="8" indent="0" algn="r">
              <a:spcBef>
                <a:spcPts val="0"/>
              </a:spcBef>
              <a:spcAft>
                <a:spcPts val="0"/>
              </a:spcAft>
              <a:buNone/>
              <a:defRPr sz="1200">
                <a:solidFill>
                  <a:schemeClr val="dk1"/>
                </a:solidFill>
                <a:latin typeface="Garamond"/>
                <a:ea typeface="Garamond"/>
                <a:cs typeface="Garamond"/>
                <a:sym typeface="Garamond"/>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mc:AlternateContent xmlns:mc="http://schemas.openxmlformats.org/markup-compatibility/2006">
    <mc:Choice xmlns:p14="http://schemas.microsoft.com/office/powerpoint/2010/main" xmlns="" Requires="p14">
      <p:transition spd="slow" p14:dur="1600">
        <p14:gallery dir="l"/>
      </p:transition>
    </mc:Choice>
    <mc:Fallback>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8"/>
        <p:cNvGrpSpPr/>
        <p:nvPr/>
      </p:nvGrpSpPr>
      <p:grpSpPr>
        <a:xfrm>
          <a:off x="0" y="0"/>
          <a:ext cx="0" cy="0"/>
          <a:chOff x="0" y="0"/>
          <a:chExt cx="0" cy="0"/>
        </a:xfrm>
      </p:grpSpPr>
      <p:sp>
        <p:nvSpPr>
          <p:cNvPr id="79" name="Google Shape;79;p22"/>
          <p:cNvSpPr txBox="1">
            <a:spLocks noGrp="1"/>
          </p:cNvSpPr>
          <p:nvPr>
            <p:ph type="title"/>
          </p:nvPr>
        </p:nvSpPr>
        <p:spPr>
          <a:xfrm>
            <a:off x="457200" y="277813"/>
            <a:ext cx="8229600" cy="1139825"/>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22"/>
          <p:cNvSpPr txBox="1">
            <a:spLocks noGrp="1"/>
          </p:cNvSpPr>
          <p:nvPr>
            <p:ph type="body" idx="1"/>
          </p:nvPr>
        </p:nvSpPr>
        <p:spPr>
          <a:xfrm rot="5400000">
            <a:off x="2306637" y="-249238"/>
            <a:ext cx="4530725" cy="8229600"/>
          </a:xfrm>
          <a:prstGeom prst="rect">
            <a:avLst/>
          </a:prstGeom>
          <a:noFill/>
          <a:ln>
            <a:noFill/>
          </a:ln>
        </p:spPr>
        <p:txBody>
          <a:bodyPr spcFirstLastPara="1" wrap="square" lIns="91425" tIns="45700" rIns="91425" bIns="45700" anchor="t" anchorCtr="0">
            <a:noAutofit/>
          </a:bodyPr>
          <a:lstStyle>
            <a:lvl1pPr marL="457200" lvl="0" indent="-302895" algn="l">
              <a:spcBef>
                <a:spcPts val="360"/>
              </a:spcBef>
              <a:spcAft>
                <a:spcPts val="0"/>
              </a:spcAft>
              <a:buSzPts val="1170"/>
              <a:buChar char="■"/>
              <a:defRPr/>
            </a:lvl1pPr>
            <a:lvl2pPr marL="914400" lvl="1" indent="-297180" algn="l">
              <a:spcBef>
                <a:spcPts val="360"/>
              </a:spcBef>
              <a:spcAft>
                <a:spcPts val="0"/>
              </a:spcAft>
              <a:buSzPts val="1080"/>
              <a:buChar char="❑"/>
              <a:defRPr/>
            </a:lvl2pPr>
            <a:lvl3pPr marL="1371600" lvl="2" indent="-302894" algn="l">
              <a:spcBef>
                <a:spcPts val="360"/>
              </a:spcBef>
              <a:spcAft>
                <a:spcPts val="0"/>
              </a:spcAft>
              <a:buSzPts val="1170"/>
              <a:buChar char="■"/>
              <a:defRPr/>
            </a:lvl3pPr>
            <a:lvl4pPr marL="1828800" lvl="3" indent="-308610" algn="l">
              <a:spcBef>
                <a:spcPts val="360"/>
              </a:spcBef>
              <a:spcAft>
                <a:spcPts val="0"/>
              </a:spcAft>
              <a:buSzPts val="1260"/>
              <a:buChar char="❑"/>
              <a:defRPr/>
            </a:lvl4pPr>
            <a:lvl5pPr marL="2286000" lvl="4" indent="-314325" algn="l">
              <a:spcBef>
                <a:spcPts val="360"/>
              </a:spcBef>
              <a:spcAft>
                <a:spcPts val="0"/>
              </a:spcAft>
              <a:buSzPts val="1350"/>
              <a:buChar char="▪"/>
              <a:defRPr/>
            </a:lvl5pPr>
            <a:lvl6pPr marL="2743200" lvl="5" indent="-314325" algn="l">
              <a:spcBef>
                <a:spcPts val="360"/>
              </a:spcBef>
              <a:spcAft>
                <a:spcPts val="0"/>
              </a:spcAft>
              <a:buSzPts val="1350"/>
              <a:buChar char="▪"/>
              <a:defRPr/>
            </a:lvl6pPr>
            <a:lvl7pPr marL="3200400" lvl="6" indent="-314325" algn="l">
              <a:spcBef>
                <a:spcPts val="360"/>
              </a:spcBef>
              <a:spcAft>
                <a:spcPts val="0"/>
              </a:spcAft>
              <a:buSzPts val="1350"/>
              <a:buChar char="▪"/>
              <a:defRPr/>
            </a:lvl7pPr>
            <a:lvl8pPr marL="3657600" lvl="7" indent="-314325" algn="l">
              <a:spcBef>
                <a:spcPts val="360"/>
              </a:spcBef>
              <a:spcAft>
                <a:spcPts val="0"/>
              </a:spcAft>
              <a:buSzPts val="1350"/>
              <a:buChar char="▪"/>
              <a:defRPr/>
            </a:lvl8pPr>
            <a:lvl9pPr marL="4114800" lvl="8" indent="-314325" algn="l">
              <a:spcBef>
                <a:spcPts val="360"/>
              </a:spcBef>
              <a:spcAft>
                <a:spcPts val="0"/>
              </a:spcAft>
              <a:buSzPts val="1350"/>
              <a:buChar char="▪"/>
              <a:defRPr/>
            </a:lvl9pPr>
          </a:lstStyle>
          <a:p>
            <a:endParaRPr/>
          </a:p>
        </p:txBody>
      </p:sp>
      <p:sp>
        <p:nvSpPr>
          <p:cNvPr id="81" name="Google Shape;81;p22"/>
          <p:cNvSpPr txBox="1">
            <a:spLocks noGrp="1"/>
          </p:cNvSpPr>
          <p:nvPr>
            <p:ph type="dt" idx="10"/>
          </p:nvPr>
        </p:nvSpPr>
        <p:spPr>
          <a:xfrm>
            <a:off x="457200" y="6243638"/>
            <a:ext cx="2133600" cy="45720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22"/>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22"/>
          <p:cNvSpPr txBox="1">
            <a:spLocks noGrp="1"/>
          </p:cNvSpPr>
          <p:nvPr>
            <p:ph type="sldNum" idx="12"/>
          </p:nvPr>
        </p:nvSpPr>
        <p:spPr>
          <a:xfrm>
            <a:off x="6553200" y="6243638"/>
            <a:ext cx="2133600" cy="457200"/>
          </a:xfrm>
          <a:prstGeom prst="rect">
            <a:avLst/>
          </a:prstGeom>
          <a:noFill/>
          <a:ln>
            <a:noFill/>
          </a:ln>
        </p:spPr>
        <p:txBody>
          <a:bodyPr spcFirstLastPara="1" wrap="square" lIns="91425" tIns="45700" rIns="91425" bIns="45700" anchor="b" anchorCtr="0">
            <a:noAutofit/>
          </a:bodyPr>
          <a:lstStyle>
            <a:lvl1pPr marL="0" marR="0" lvl="0" indent="0" algn="r">
              <a:spcBef>
                <a:spcPts val="0"/>
              </a:spcBef>
              <a:spcAft>
                <a:spcPts val="0"/>
              </a:spcAft>
              <a:buNone/>
              <a:defRPr sz="1200">
                <a:solidFill>
                  <a:schemeClr val="dk1"/>
                </a:solidFill>
                <a:latin typeface="Garamond"/>
                <a:ea typeface="Garamond"/>
                <a:cs typeface="Garamond"/>
                <a:sym typeface="Garamond"/>
              </a:defRPr>
            </a:lvl1pPr>
            <a:lvl2pPr marL="0" marR="0" lvl="1" indent="0" algn="r">
              <a:spcBef>
                <a:spcPts val="0"/>
              </a:spcBef>
              <a:spcAft>
                <a:spcPts val="0"/>
              </a:spcAft>
              <a:buNone/>
              <a:defRPr sz="1200">
                <a:solidFill>
                  <a:schemeClr val="dk1"/>
                </a:solidFill>
                <a:latin typeface="Garamond"/>
                <a:ea typeface="Garamond"/>
                <a:cs typeface="Garamond"/>
                <a:sym typeface="Garamond"/>
              </a:defRPr>
            </a:lvl2pPr>
            <a:lvl3pPr marL="0" marR="0" lvl="2" indent="0" algn="r">
              <a:spcBef>
                <a:spcPts val="0"/>
              </a:spcBef>
              <a:spcAft>
                <a:spcPts val="0"/>
              </a:spcAft>
              <a:buNone/>
              <a:defRPr sz="1200">
                <a:solidFill>
                  <a:schemeClr val="dk1"/>
                </a:solidFill>
                <a:latin typeface="Garamond"/>
                <a:ea typeface="Garamond"/>
                <a:cs typeface="Garamond"/>
                <a:sym typeface="Garamond"/>
              </a:defRPr>
            </a:lvl3pPr>
            <a:lvl4pPr marL="0" marR="0" lvl="3" indent="0" algn="r">
              <a:spcBef>
                <a:spcPts val="0"/>
              </a:spcBef>
              <a:spcAft>
                <a:spcPts val="0"/>
              </a:spcAft>
              <a:buNone/>
              <a:defRPr sz="1200">
                <a:solidFill>
                  <a:schemeClr val="dk1"/>
                </a:solidFill>
                <a:latin typeface="Garamond"/>
                <a:ea typeface="Garamond"/>
                <a:cs typeface="Garamond"/>
                <a:sym typeface="Garamond"/>
              </a:defRPr>
            </a:lvl4pPr>
            <a:lvl5pPr marL="0" marR="0" lvl="4" indent="0" algn="r">
              <a:spcBef>
                <a:spcPts val="0"/>
              </a:spcBef>
              <a:spcAft>
                <a:spcPts val="0"/>
              </a:spcAft>
              <a:buNone/>
              <a:defRPr sz="1200">
                <a:solidFill>
                  <a:schemeClr val="dk1"/>
                </a:solidFill>
                <a:latin typeface="Garamond"/>
                <a:ea typeface="Garamond"/>
                <a:cs typeface="Garamond"/>
                <a:sym typeface="Garamond"/>
              </a:defRPr>
            </a:lvl5pPr>
            <a:lvl6pPr marL="0" marR="0" lvl="5" indent="0" algn="r">
              <a:spcBef>
                <a:spcPts val="0"/>
              </a:spcBef>
              <a:spcAft>
                <a:spcPts val="0"/>
              </a:spcAft>
              <a:buNone/>
              <a:defRPr sz="1200">
                <a:solidFill>
                  <a:schemeClr val="dk1"/>
                </a:solidFill>
                <a:latin typeface="Garamond"/>
                <a:ea typeface="Garamond"/>
                <a:cs typeface="Garamond"/>
                <a:sym typeface="Garamond"/>
              </a:defRPr>
            </a:lvl6pPr>
            <a:lvl7pPr marL="0" marR="0" lvl="6" indent="0" algn="r">
              <a:spcBef>
                <a:spcPts val="0"/>
              </a:spcBef>
              <a:spcAft>
                <a:spcPts val="0"/>
              </a:spcAft>
              <a:buNone/>
              <a:defRPr sz="1200">
                <a:solidFill>
                  <a:schemeClr val="dk1"/>
                </a:solidFill>
                <a:latin typeface="Garamond"/>
                <a:ea typeface="Garamond"/>
                <a:cs typeface="Garamond"/>
                <a:sym typeface="Garamond"/>
              </a:defRPr>
            </a:lvl7pPr>
            <a:lvl8pPr marL="0" marR="0" lvl="7" indent="0" algn="r">
              <a:spcBef>
                <a:spcPts val="0"/>
              </a:spcBef>
              <a:spcAft>
                <a:spcPts val="0"/>
              </a:spcAft>
              <a:buNone/>
              <a:defRPr sz="1200">
                <a:solidFill>
                  <a:schemeClr val="dk1"/>
                </a:solidFill>
                <a:latin typeface="Garamond"/>
                <a:ea typeface="Garamond"/>
                <a:cs typeface="Garamond"/>
                <a:sym typeface="Garamond"/>
              </a:defRPr>
            </a:lvl8pPr>
            <a:lvl9pPr marL="0" marR="0" lvl="8" indent="0" algn="r">
              <a:spcBef>
                <a:spcPts val="0"/>
              </a:spcBef>
              <a:spcAft>
                <a:spcPts val="0"/>
              </a:spcAft>
              <a:buNone/>
              <a:defRPr sz="1200">
                <a:solidFill>
                  <a:schemeClr val="dk1"/>
                </a:solidFill>
                <a:latin typeface="Garamond"/>
                <a:ea typeface="Garamond"/>
                <a:cs typeface="Garamond"/>
                <a:sym typeface="Garamond"/>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mc:AlternateContent xmlns:mc="http://schemas.openxmlformats.org/markup-compatibility/2006">
    <mc:Choice xmlns:p14="http://schemas.microsoft.com/office/powerpoint/2010/main" xmlns="" Requires="p14">
      <p:transition spd="slow" p14:dur="1600">
        <p14:gallery dir="l"/>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2"/>
          <p:cNvSpPr txBox="1">
            <a:spLocks noGrp="1"/>
          </p:cNvSpPr>
          <p:nvPr>
            <p:ph type="title"/>
          </p:nvPr>
        </p:nvSpPr>
        <p:spPr>
          <a:xfrm>
            <a:off x="457200" y="277813"/>
            <a:ext cx="8229600" cy="11398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4200" b="0" i="0" u="none" strike="noStrike" cap="none">
                <a:solidFill>
                  <a:schemeClr val="dk2"/>
                </a:solidFill>
                <a:latin typeface="Garamond"/>
                <a:ea typeface="Garamond"/>
                <a:cs typeface="Garamond"/>
                <a:sym typeface="Garamond"/>
              </a:defRPr>
            </a:lvl1pPr>
            <a:lvl2pPr marR="0" lvl="1" algn="l" rtl="0">
              <a:spcBef>
                <a:spcPts val="0"/>
              </a:spcBef>
              <a:spcAft>
                <a:spcPts val="0"/>
              </a:spcAft>
              <a:buSzPts val="1400"/>
              <a:buNone/>
              <a:defRPr sz="4200" b="0" i="0" u="none" strike="noStrike" cap="none">
                <a:solidFill>
                  <a:schemeClr val="dk2"/>
                </a:solidFill>
                <a:latin typeface="Garamond"/>
                <a:ea typeface="Garamond"/>
                <a:cs typeface="Garamond"/>
                <a:sym typeface="Garamond"/>
              </a:defRPr>
            </a:lvl2pPr>
            <a:lvl3pPr marR="0" lvl="2" algn="l" rtl="0">
              <a:spcBef>
                <a:spcPts val="0"/>
              </a:spcBef>
              <a:spcAft>
                <a:spcPts val="0"/>
              </a:spcAft>
              <a:buSzPts val="1400"/>
              <a:buNone/>
              <a:defRPr sz="4200" b="0" i="0" u="none" strike="noStrike" cap="none">
                <a:solidFill>
                  <a:schemeClr val="dk2"/>
                </a:solidFill>
                <a:latin typeface="Garamond"/>
                <a:ea typeface="Garamond"/>
                <a:cs typeface="Garamond"/>
                <a:sym typeface="Garamond"/>
              </a:defRPr>
            </a:lvl3pPr>
            <a:lvl4pPr marR="0" lvl="3" algn="l" rtl="0">
              <a:spcBef>
                <a:spcPts val="0"/>
              </a:spcBef>
              <a:spcAft>
                <a:spcPts val="0"/>
              </a:spcAft>
              <a:buSzPts val="1400"/>
              <a:buNone/>
              <a:defRPr sz="4200" b="0" i="0" u="none" strike="noStrike" cap="none">
                <a:solidFill>
                  <a:schemeClr val="dk2"/>
                </a:solidFill>
                <a:latin typeface="Garamond"/>
                <a:ea typeface="Garamond"/>
                <a:cs typeface="Garamond"/>
                <a:sym typeface="Garamond"/>
              </a:defRPr>
            </a:lvl4pPr>
            <a:lvl5pPr marR="0" lvl="4" algn="l" rtl="0">
              <a:spcBef>
                <a:spcPts val="0"/>
              </a:spcBef>
              <a:spcAft>
                <a:spcPts val="0"/>
              </a:spcAft>
              <a:buSzPts val="1400"/>
              <a:buNone/>
              <a:defRPr sz="4200" b="0" i="0" u="none" strike="noStrike" cap="none">
                <a:solidFill>
                  <a:schemeClr val="dk2"/>
                </a:solidFill>
                <a:latin typeface="Garamond"/>
                <a:ea typeface="Garamond"/>
                <a:cs typeface="Garamond"/>
                <a:sym typeface="Garamond"/>
              </a:defRPr>
            </a:lvl5pPr>
            <a:lvl6pPr marR="0" lvl="5" algn="l" rtl="0">
              <a:spcBef>
                <a:spcPts val="0"/>
              </a:spcBef>
              <a:spcAft>
                <a:spcPts val="0"/>
              </a:spcAft>
              <a:buSzPts val="1400"/>
              <a:buNone/>
              <a:defRPr sz="4200" b="0" i="0" u="none" strike="noStrike" cap="none">
                <a:solidFill>
                  <a:schemeClr val="dk2"/>
                </a:solidFill>
                <a:latin typeface="Garamond"/>
                <a:ea typeface="Garamond"/>
                <a:cs typeface="Garamond"/>
                <a:sym typeface="Garamond"/>
              </a:defRPr>
            </a:lvl6pPr>
            <a:lvl7pPr marR="0" lvl="6" algn="l" rtl="0">
              <a:spcBef>
                <a:spcPts val="0"/>
              </a:spcBef>
              <a:spcAft>
                <a:spcPts val="0"/>
              </a:spcAft>
              <a:buSzPts val="1400"/>
              <a:buNone/>
              <a:defRPr sz="4200" b="0" i="0" u="none" strike="noStrike" cap="none">
                <a:solidFill>
                  <a:schemeClr val="dk2"/>
                </a:solidFill>
                <a:latin typeface="Garamond"/>
                <a:ea typeface="Garamond"/>
                <a:cs typeface="Garamond"/>
                <a:sym typeface="Garamond"/>
              </a:defRPr>
            </a:lvl7pPr>
            <a:lvl8pPr marR="0" lvl="7" algn="l" rtl="0">
              <a:spcBef>
                <a:spcPts val="0"/>
              </a:spcBef>
              <a:spcAft>
                <a:spcPts val="0"/>
              </a:spcAft>
              <a:buSzPts val="1400"/>
              <a:buNone/>
              <a:defRPr sz="4200" b="0" i="0" u="none" strike="noStrike" cap="none">
                <a:solidFill>
                  <a:schemeClr val="dk2"/>
                </a:solidFill>
                <a:latin typeface="Garamond"/>
                <a:ea typeface="Garamond"/>
                <a:cs typeface="Garamond"/>
                <a:sym typeface="Garamond"/>
              </a:defRPr>
            </a:lvl8pPr>
            <a:lvl9pPr marR="0" lvl="8" algn="l" rtl="0">
              <a:spcBef>
                <a:spcPts val="0"/>
              </a:spcBef>
              <a:spcAft>
                <a:spcPts val="0"/>
              </a:spcAft>
              <a:buSzPts val="1400"/>
              <a:buNone/>
              <a:defRPr sz="4200" b="0" i="0" u="none" strike="noStrike" cap="none">
                <a:solidFill>
                  <a:schemeClr val="dk2"/>
                </a:solidFill>
                <a:latin typeface="Garamond"/>
                <a:ea typeface="Garamond"/>
                <a:cs typeface="Garamond"/>
                <a:sym typeface="Garamond"/>
              </a:defRPr>
            </a:lvl9pPr>
          </a:lstStyle>
          <a:p>
            <a:endParaRPr/>
          </a:p>
        </p:txBody>
      </p:sp>
      <p:sp>
        <p:nvSpPr>
          <p:cNvPr id="11" name="Google Shape;11;p12"/>
          <p:cNvSpPr txBox="1">
            <a:spLocks noGrp="1"/>
          </p:cNvSpPr>
          <p:nvPr>
            <p:ph type="body" idx="1"/>
          </p:nvPr>
        </p:nvSpPr>
        <p:spPr>
          <a:xfrm>
            <a:off x="457200" y="1600200"/>
            <a:ext cx="8229600" cy="4530725"/>
          </a:xfrm>
          <a:prstGeom prst="rect">
            <a:avLst/>
          </a:prstGeom>
          <a:noFill/>
          <a:ln>
            <a:noFill/>
          </a:ln>
        </p:spPr>
        <p:txBody>
          <a:bodyPr spcFirstLastPara="1" wrap="square" lIns="91425" tIns="45700" rIns="91425" bIns="45700" anchor="t" anchorCtr="0">
            <a:noAutofit/>
          </a:bodyPr>
          <a:lstStyle>
            <a:lvl1pPr marL="457200" marR="0" lvl="0" indent="-352425" algn="l" rtl="0">
              <a:spcBef>
                <a:spcPts val="600"/>
              </a:spcBef>
              <a:spcAft>
                <a:spcPts val="0"/>
              </a:spcAft>
              <a:buClr>
                <a:schemeClr val="accent1"/>
              </a:buClr>
              <a:buSzPts val="1950"/>
              <a:buFont typeface="Noto Sans Symbols"/>
              <a:buChar char="■"/>
              <a:defRPr sz="3000" b="0" i="0" u="none" strike="noStrike" cap="none">
                <a:solidFill>
                  <a:schemeClr val="dk1"/>
                </a:solidFill>
                <a:latin typeface="Arial"/>
                <a:ea typeface="Arial"/>
                <a:cs typeface="Arial"/>
                <a:sym typeface="Arial"/>
              </a:defRPr>
            </a:lvl1pPr>
            <a:lvl2pPr marL="914400" marR="0" lvl="1" indent="-327660" algn="l" rtl="0">
              <a:spcBef>
                <a:spcPts val="520"/>
              </a:spcBef>
              <a:spcAft>
                <a:spcPts val="0"/>
              </a:spcAft>
              <a:buClr>
                <a:schemeClr val="accent2"/>
              </a:buClr>
              <a:buSzPts val="1560"/>
              <a:buFont typeface="Noto Sans Symbols"/>
              <a:buChar char="❑"/>
              <a:defRPr sz="2600" b="0" i="0" u="none" strike="noStrike" cap="none">
                <a:solidFill>
                  <a:schemeClr val="dk1"/>
                </a:solidFill>
                <a:latin typeface="Arial"/>
                <a:ea typeface="Arial"/>
                <a:cs typeface="Arial"/>
                <a:sym typeface="Arial"/>
              </a:defRPr>
            </a:lvl2pPr>
            <a:lvl3pPr marL="1371600" marR="0" lvl="2" indent="-319405" algn="l" rtl="0">
              <a:spcBef>
                <a:spcPts val="440"/>
              </a:spcBef>
              <a:spcAft>
                <a:spcPts val="0"/>
              </a:spcAft>
              <a:buClr>
                <a:schemeClr val="accent1"/>
              </a:buClr>
              <a:buSzPts val="1430"/>
              <a:buFont typeface="Noto Sans Symbols"/>
              <a:buChar char="■"/>
              <a:defRPr sz="2200" b="0" i="0" u="none" strike="noStrike" cap="none">
                <a:solidFill>
                  <a:schemeClr val="dk1"/>
                </a:solidFill>
                <a:latin typeface="Arial"/>
                <a:ea typeface="Arial"/>
                <a:cs typeface="Arial"/>
                <a:sym typeface="Arial"/>
              </a:defRPr>
            </a:lvl3pPr>
            <a:lvl4pPr marL="1828800" marR="0" lvl="3" indent="-317500" algn="l" rtl="0">
              <a:spcBef>
                <a:spcPts val="400"/>
              </a:spcBef>
              <a:spcAft>
                <a:spcPts val="0"/>
              </a:spcAft>
              <a:buClr>
                <a:schemeClr val="accent2"/>
              </a:buClr>
              <a:buSzPts val="1400"/>
              <a:buFont typeface="Noto Sans Symbols"/>
              <a:buChar char="❑"/>
              <a:defRPr sz="2000" b="0" i="0" u="none" strike="noStrike" cap="none">
                <a:solidFill>
                  <a:schemeClr val="dk1"/>
                </a:solidFill>
                <a:latin typeface="Arial"/>
                <a:ea typeface="Arial"/>
                <a:cs typeface="Arial"/>
                <a:sym typeface="Arial"/>
              </a:defRPr>
            </a:lvl4pPr>
            <a:lvl5pPr marL="2286000" marR="0" lvl="4" indent="-323850" algn="l" rtl="0">
              <a:spcBef>
                <a:spcPts val="400"/>
              </a:spcBef>
              <a:spcAft>
                <a:spcPts val="0"/>
              </a:spcAft>
              <a:buClr>
                <a:schemeClr val="accent1"/>
              </a:buClr>
              <a:buSzPts val="1500"/>
              <a:buFont typeface="Noto Sans Symbols"/>
              <a:buChar char="▪"/>
              <a:defRPr sz="2000" b="0" i="0" u="none" strike="noStrike" cap="none">
                <a:solidFill>
                  <a:schemeClr val="dk1"/>
                </a:solidFill>
                <a:latin typeface="Arial"/>
                <a:ea typeface="Arial"/>
                <a:cs typeface="Arial"/>
                <a:sym typeface="Arial"/>
              </a:defRPr>
            </a:lvl5pPr>
            <a:lvl6pPr marL="2743200" marR="0" lvl="5" indent="-323850" algn="l" rtl="0">
              <a:spcBef>
                <a:spcPts val="400"/>
              </a:spcBef>
              <a:spcAft>
                <a:spcPts val="0"/>
              </a:spcAft>
              <a:buClr>
                <a:schemeClr val="accent1"/>
              </a:buClr>
              <a:buSzPts val="1500"/>
              <a:buFont typeface="Noto Sans Symbols"/>
              <a:buChar char="▪"/>
              <a:defRPr sz="2000" b="0" i="0" u="none" strike="noStrike" cap="none">
                <a:solidFill>
                  <a:schemeClr val="dk1"/>
                </a:solidFill>
                <a:latin typeface="Arial"/>
                <a:ea typeface="Arial"/>
                <a:cs typeface="Arial"/>
                <a:sym typeface="Arial"/>
              </a:defRPr>
            </a:lvl6pPr>
            <a:lvl7pPr marL="3200400" marR="0" lvl="6" indent="-323850" algn="l" rtl="0">
              <a:spcBef>
                <a:spcPts val="400"/>
              </a:spcBef>
              <a:spcAft>
                <a:spcPts val="0"/>
              </a:spcAft>
              <a:buClr>
                <a:schemeClr val="accent1"/>
              </a:buClr>
              <a:buSzPts val="1500"/>
              <a:buFont typeface="Noto Sans Symbols"/>
              <a:buChar char="▪"/>
              <a:defRPr sz="2000" b="0" i="0" u="none" strike="noStrike" cap="none">
                <a:solidFill>
                  <a:schemeClr val="dk1"/>
                </a:solidFill>
                <a:latin typeface="Arial"/>
                <a:ea typeface="Arial"/>
                <a:cs typeface="Arial"/>
                <a:sym typeface="Arial"/>
              </a:defRPr>
            </a:lvl7pPr>
            <a:lvl8pPr marL="3657600" marR="0" lvl="7" indent="-323850" algn="l" rtl="0">
              <a:spcBef>
                <a:spcPts val="400"/>
              </a:spcBef>
              <a:spcAft>
                <a:spcPts val="0"/>
              </a:spcAft>
              <a:buClr>
                <a:schemeClr val="accent1"/>
              </a:buClr>
              <a:buSzPts val="1500"/>
              <a:buFont typeface="Noto Sans Symbols"/>
              <a:buChar char="▪"/>
              <a:defRPr sz="2000" b="0" i="0" u="none" strike="noStrike" cap="none">
                <a:solidFill>
                  <a:schemeClr val="dk1"/>
                </a:solidFill>
                <a:latin typeface="Arial"/>
                <a:ea typeface="Arial"/>
                <a:cs typeface="Arial"/>
                <a:sym typeface="Arial"/>
              </a:defRPr>
            </a:lvl8pPr>
            <a:lvl9pPr marL="4114800" marR="0" lvl="8" indent="-323850" algn="l" rtl="0">
              <a:spcBef>
                <a:spcPts val="400"/>
              </a:spcBef>
              <a:spcAft>
                <a:spcPts val="0"/>
              </a:spcAft>
              <a:buClr>
                <a:schemeClr val="accent1"/>
              </a:buClr>
              <a:buSzPts val="1500"/>
              <a:buFont typeface="Noto Sans Symbols"/>
              <a:buChar char="▪"/>
              <a:defRPr sz="2000" b="0" i="0" u="none" strike="noStrike" cap="none">
                <a:solidFill>
                  <a:schemeClr val="dk1"/>
                </a:solidFill>
                <a:latin typeface="Arial"/>
                <a:ea typeface="Arial"/>
                <a:cs typeface="Arial"/>
                <a:sym typeface="Arial"/>
              </a:defRPr>
            </a:lvl9pPr>
          </a:lstStyle>
          <a:p>
            <a:endParaRPr/>
          </a:p>
        </p:txBody>
      </p:sp>
      <p:sp>
        <p:nvSpPr>
          <p:cNvPr id="12" name="Google Shape;12;p12"/>
          <p:cNvSpPr txBox="1">
            <a:spLocks noGrp="1"/>
          </p:cNvSpPr>
          <p:nvPr>
            <p:ph type="dt" idx="10"/>
          </p:nvPr>
        </p:nvSpPr>
        <p:spPr>
          <a:xfrm>
            <a:off x="457200" y="6243638"/>
            <a:ext cx="21336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Garamond"/>
                <a:ea typeface="Garamond"/>
                <a:cs typeface="Garamond"/>
                <a:sym typeface="Garamond"/>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3" name="Google Shape;13;p12"/>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lvl1pPr marR="0" lvl="0" algn="ctr" rtl="0">
              <a:spcBef>
                <a:spcPts val="0"/>
              </a:spcBef>
              <a:spcAft>
                <a:spcPts val="0"/>
              </a:spcAft>
              <a:buSzPts val="1400"/>
              <a:buNone/>
              <a:defRPr sz="1200" b="0" i="0" u="none" strike="noStrike" cap="none">
                <a:solidFill>
                  <a:schemeClr val="dk1"/>
                </a:solidFill>
                <a:latin typeface="Garamond"/>
                <a:ea typeface="Garamond"/>
                <a:cs typeface="Garamond"/>
                <a:sym typeface="Garamond"/>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4" name="Google Shape;14;p12"/>
          <p:cNvSpPr txBox="1">
            <a:spLocks noGrp="1"/>
          </p:cNvSpPr>
          <p:nvPr>
            <p:ph type="sldNum" idx="12"/>
          </p:nvPr>
        </p:nvSpPr>
        <p:spPr>
          <a:xfrm>
            <a:off x="6553200" y="6243638"/>
            <a:ext cx="2133600" cy="457200"/>
          </a:xfrm>
          <a:prstGeom prst="rect">
            <a:avLst/>
          </a:prstGeom>
          <a:noFill/>
          <a:ln>
            <a:noFill/>
          </a:ln>
        </p:spPr>
        <p:txBody>
          <a:bodyPr spcFirstLastPara="1" wrap="square" lIns="91425" tIns="45700" rIns="91425" bIns="45700" anchor="b" anchorCtr="0">
            <a:noAutofit/>
          </a:bodyPr>
          <a:lstStyle>
            <a:lvl1pPr marL="0" marR="0" lvl="0" indent="0" algn="r" rtl="0">
              <a:spcBef>
                <a:spcPts val="0"/>
              </a:spcBef>
              <a:spcAft>
                <a:spcPts val="0"/>
              </a:spcAft>
              <a:buNone/>
              <a:defRPr sz="1200" b="0" i="0" u="none" strike="noStrike" cap="none">
                <a:solidFill>
                  <a:schemeClr val="dk1"/>
                </a:solidFill>
                <a:latin typeface="Garamond"/>
                <a:ea typeface="Garamond"/>
                <a:cs typeface="Garamond"/>
                <a:sym typeface="Garamond"/>
              </a:defRPr>
            </a:lvl1pPr>
            <a:lvl2pPr marL="0" marR="0" lvl="1" indent="0" algn="r" rtl="0">
              <a:spcBef>
                <a:spcPts val="0"/>
              </a:spcBef>
              <a:spcAft>
                <a:spcPts val="0"/>
              </a:spcAft>
              <a:buNone/>
              <a:defRPr sz="1200" b="0" i="0" u="none" strike="noStrike" cap="none">
                <a:solidFill>
                  <a:schemeClr val="dk1"/>
                </a:solidFill>
                <a:latin typeface="Garamond"/>
                <a:ea typeface="Garamond"/>
                <a:cs typeface="Garamond"/>
                <a:sym typeface="Garamond"/>
              </a:defRPr>
            </a:lvl2pPr>
            <a:lvl3pPr marL="0" marR="0" lvl="2" indent="0" algn="r" rtl="0">
              <a:spcBef>
                <a:spcPts val="0"/>
              </a:spcBef>
              <a:spcAft>
                <a:spcPts val="0"/>
              </a:spcAft>
              <a:buNone/>
              <a:defRPr sz="1200" b="0" i="0" u="none" strike="noStrike" cap="none">
                <a:solidFill>
                  <a:schemeClr val="dk1"/>
                </a:solidFill>
                <a:latin typeface="Garamond"/>
                <a:ea typeface="Garamond"/>
                <a:cs typeface="Garamond"/>
                <a:sym typeface="Garamond"/>
              </a:defRPr>
            </a:lvl3pPr>
            <a:lvl4pPr marL="0" marR="0" lvl="3" indent="0" algn="r" rtl="0">
              <a:spcBef>
                <a:spcPts val="0"/>
              </a:spcBef>
              <a:spcAft>
                <a:spcPts val="0"/>
              </a:spcAft>
              <a:buNone/>
              <a:defRPr sz="1200" b="0" i="0" u="none" strike="noStrike" cap="none">
                <a:solidFill>
                  <a:schemeClr val="dk1"/>
                </a:solidFill>
                <a:latin typeface="Garamond"/>
                <a:ea typeface="Garamond"/>
                <a:cs typeface="Garamond"/>
                <a:sym typeface="Garamond"/>
              </a:defRPr>
            </a:lvl4pPr>
            <a:lvl5pPr marL="0" marR="0" lvl="4" indent="0" algn="r" rtl="0">
              <a:spcBef>
                <a:spcPts val="0"/>
              </a:spcBef>
              <a:spcAft>
                <a:spcPts val="0"/>
              </a:spcAft>
              <a:buNone/>
              <a:defRPr sz="1200" b="0" i="0" u="none" strike="noStrike" cap="none">
                <a:solidFill>
                  <a:schemeClr val="dk1"/>
                </a:solidFill>
                <a:latin typeface="Garamond"/>
                <a:ea typeface="Garamond"/>
                <a:cs typeface="Garamond"/>
                <a:sym typeface="Garamond"/>
              </a:defRPr>
            </a:lvl5pPr>
            <a:lvl6pPr marL="0" marR="0" lvl="5" indent="0" algn="r" rtl="0">
              <a:spcBef>
                <a:spcPts val="0"/>
              </a:spcBef>
              <a:spcAft>
                <a:spcPts val="0"/>
              </a:spcAft>
              <a:buNone/>
              <a:defRPr sz="1200" b="0" i="0" u="none" strike="noStrike" cap="none">
                <a:solidFill>
                  <a:schemeClr val="dk1"/>
                </a:solidFill>
                <a:latin typeface="Garamond"/>
                <a:ea typeface="Garamond"/>
                <a:cs typeface="Garamond"/>
                <a:sym typeface="Garamond"/>
              </a:defRPr>
            </a:lvl6pPr>
            <a:lvl7pPr marL="0" marR="0" lvl="6" indent="0" algn="r" rtl="0">
              <a:spcBef>
                <a:spcPts val="0"/>
              </a:spcBef>
              <a:spcAft>
                <a:spcPts val="0"/>
              </a:spcAft>
              <a:buNone/>
              <a:defRPr sz="1200" b="0" i="0" u="none" strike="noStrike" cap="none">
                <a:solidFill>
                  <a:schemeClr val="dk1"/>
                </a:solidFill>
                <a:latin typeface="Garamond"/>
                <a:ea typeface="Garamond"/>
                <a:cs typeface="Garamond"/>
                <a:sym typeface="Garamond"/>
              </a:defRPr>
            </a:lvl7pPr>
            <a:lvl8pPr marL="0" marR="0" lvl="7" indent="0" algn="r" rtl="0">
              <a:spcBef>
                <a:spcPts val="0"/>
              </a:spcBef>
              <a:spcAft>
                <a:spcPts val="0"/>
              </a:spcAft>
              <a:buNone/>
              <a:defRPr sz="1200" b="0" i="0" u="none" strike="noStrike" cap="none">
                <a:solidFill>
                  <a:schemeClr val="dk1"/>
                </a:solidFill>
                <a:latin typeface="Garamond"/>
                <a:ea typeface="Garamond"/>
                <a:cs typeface="Garamond"/>
                <a:sym typeface="Garamond"/>
              </a:defRPr>
            </a:lvl8pPr>
            <a:lvl9pPr marL="0" marR="0" lvl="8" indent="0" algn="r" rtl="0">
              <a:spcBef>
                <a:spcPts val="0"/>
              </a:spcBef>
              <a:spcAft>
                <a:spcPts val="0"/>
              </a:spcAft>
              <a:buNone/>
              <a:defRPr sz="1200" b="0" i="0" u="none" strike="noStrike" cap="none">
                <a:solidFill>
                  <a:schemeClr val="dk1"/>
                </a:solidFill>
                <a:latin typeface="Garamond"/>
                <a:ea typeface="Garamond"/>
                <a:cs typeface="Garamond"/>
                <a:sym typeface="Garamond"/>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
        <p:nvSpPr>
          <p:cNvPr id="15" name="Google Shape;15;p12"/>
          <p:cNvSpPr/>
          <p:nvPr/>
        </p:nvSpPr>
        <p:spPr>
          <a:xfrm>
            <a:off x="381000" y="228600"/>
            <a:ext cx="8229600" cy="609600"/>
          </a:xfrm>
          <a:custGeom>
            <a:avLst/>
            <a:gdLst/>
            <a:ahLst/>
            <a:cxnLst/>
            <a:rect l="l" t="t" r="r" b="b"/>
            <a:pathLst>
              <a:path w="1000" h="1000" extrusionOk="0">
                <a:moveTo>
                  <a:pt x="0" y="1000"/>
                </a:moveTo>
                <a:lnTo>
                  <a:pt x="0" y="0"/>
                </a:lnTo>
                <a:lnTo>
                  <a:pt x="1000" y="0"/>
                </a:lnTo>
              </a:path>
            </a:pathLst>
          </a:custGeom>
          <a:noFill/>
          <a:ln w="19050" cap="flat" cmpd="sng">
            <a:solidFill>
              <a:schemeClr val="accent1"/>
            </a:solidFill>
            <a:prstDash val="solid"/>
            <a:miter lim="800000"/>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1800" b="0" i="0" u="none" strike="noStrike" cap="none">
              <a:solidFill>
                <a:schemeClr val="dk1"/>
              </a:solidFill>
              <a:latin typeface="Arial"/>
              <a:ea typeface="Arial"/>
              <a:cs typeface="Arial"/>
              <a:sym typeface="Arial"/>
            </a:endParaRPr>
          </a:p>
        </p:txBody>
      </p:sp>
      <p:cxnSp>
        <p:nvCxnSpPr>
          <p:cNvPr id="16" name="Google Shape;16;p12"/>
          <p:cNvCxnSpPr/>
          <p:nvPr/>
        </p:nvCxnSpPr>
        <p:spPr>
          <a:xfrm>
            <a:off x="457200" y="6172200"/>
            <a:ext cx="8229600" cy="0"/>
          </a:xfrm>
          <a:prstGeom prst="straightConnector1">
            <a:avLst/>
          </a:prstGeom>
          <a:noFill/>
          <a:ln w="19050" cap="flat" cmpd="sng">
            <a:solidFill>
              <a:schemeClr val="accent1"/>
            </a:solidFill>
            <a:prstDash val="solid"/>
            <a:round/>
            <a:headEnd type="none" w="med" len="med"/>
            <a:tailEnd type="none" w="med" len="med"/>
          </a:ln>
        </p:spPr>
      </p:cxn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6" r:id="rId7"/>
    <p:sldLayoutId id="2147483657" r:id="rId8"/>
    <p:sldLayoutId id="2147483658" r:id="rId9"/>
    <p:sldLayoutId id="2147483659" r:id="rId10"/>
    <p:sldLayoutId id="2147483660" r:id="rId11"/>
    <p:sldLayoutId id="2147483661" r:id="rId12"/>
    <p:sldLayoutId id="2147483662" r:id="rId13"/>
  </p:sldLayoutIdLst>
  <mc:AlternateContent xmlns:mc="http://schemas.openxmlformats.org/markup-compatibility/2006">
    <mc:Choice xmlns:p14="http://schemas.microsoft.com/office/powerpoint/2010/main" xmlns="" Requires="p14">
      <p:transition spd="slow" p14:dur="1600">
        <p14:gallery dir="l"/>
      </p:transition>
    </mc:Choice>
    <mc:Fallback>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Lakshmi544-lab/A5-SRIT-2020"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1"/>
          <p:cNvSpPr txBox="1">
            <a:spLocks noGrp="1"/>
          </p:cNvSpPr>
          <p:nvPr>
            <p:ph type="ctrTitle"/>
          </p:nvPr>
        </p:nvSpPr>
        <p:spPr>
          <a:xfrm>
            <a:off x="762000" y="1295399"/>
            <a:ext cx="7623175" cy="2388079"/>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None/>
            </a:pPr>
            <a:r>
              <a:rPr lang="en-US" dirty="0" smtClean="0"/>
              <a:t>Secure </a:t>
            </a:r>
            <a:r>
              <a:rPr lang="en-US" dirty="0" smtClean="0"/>
              <a:t>banking application in       cloud using </a:t>
            </a:r>
            <a:r>
              <a:rPr lang="en-US" dirty="0" smtClean="0"/>
              <a:t>Continuous </a:t>
            </a:r>
            <a:r>
              <a:rPr lang="en-US" dirty="0" smtClean="0"/>
              <a:t>authentication</a:t>
            </a:r>
            <a:endParaRPr/>
          </a:p>
        </p:txBody>
      </p:sp>
      <p:sp>
        <p:nvSpPr>
          <p:cNvPr id="116" name="Google Shape;116;p1"/>
          <p:cNvSpPr txBox="1">
            <a:spLocks noGrp="1"/>
          </p:cNvSpPr>
          <p:nvPr>
            <p:ph type="subTitle" idx="1"/>
          </p:nvPr>
        </p:nvSpPr>
        <p:spPr>
          <a:xfrm>
            <a:off x="685800" y="4114800"/>
            <a:ext cx="7848600" cy="16764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SzPts val="1300"/>
              <a:buNone/>
            </a:pPr>
            <a:r>
              <a:rPr lang="en-US" sz="2000" b="1" dirty="0">
                <a:latin typeface="Times New Roman"/>
                <a:ea typeface="Times New Roman"/>
                <a:cs typeface="Times New Roman"/>
                <a:sym typeface="Times New Roman"/>
              </a:rPr>
              <a:t>Batch No: A-05				        Project Guide:</a:t>
            </a:r>
            <a:endParaRPr/>
          </a:p>
          <a:p>
            <a:pPr marL="0" lvl="0" indent="0" algn="l" rtl="0">
              <a:spcBef>
                <a:spcPts val="320"/>
              </a:spcBef>
              <a:spcAft>
                <a:spcPts val="0"/>
              </a:spcAft>
              <a:buSzPts val="1040"/>
              <a:buNone/>
            </a:pPr>
            <a:r>
              <a:rPr lang="en-US" sz="1600" dirty="0" err="1">
                <a:latin typeface="Times New Roman"/>
                <a:ea typeface="Times New Roman"/>
                <a:cs typeface="Times New Roman"/>
                <a:sym typeface="Times New Roman"/>
              </a:rPr>
              <a:t>D.Lakshmi</a:t>
            </a:r>
            <a:r>
              <a:rPr lang="en-US" sz="1600" dirty="0">
                <a:latin typeface="Times New Roman"/>
                <a:ea typeface="Times New Roman"/>
                <a:cs typeface="Times New Roman"/>
                <a:sym typeface="Times New Roman"/>
              </a:rPr>
              <a:t>	                       </a:t>
            </a:r>
            <a:r>
              <a:rPr lang="en-US" sz="1600" dirty="0" smtClean="0">
                <a:latin typeface="Times New Roman"/>
                <a:ea typeface="Times New Roman"/>
                <a:cs typeface="Times New Roman"/>
                <a:sym typeface="Times New Roman"/>
              </a:rPr>
              <a:t>(</a:t>
            </a:r>
            <a:r>
              <a:rPr lang="en-US" sz="1600" dirty="0">
                <a:latin typeface="Times New Roman"/>
                <a:ea typeface="Times New Roman"/>
                <a:cs typeface="Times New Roman"/>
                <a:sym typeface="Times New Roman"/>
              </a:rPr>
              <a:t>164G1A0544)                                  </a:t>
            </a:r>
            <a:r>
              <a:rPr lang="en-US" sz="1600" dirty="0" err="1">
                <a:latin typeface="Times New Roman"/>
                <a:ea typeface="Times New Roman"/>
                <a:cs typeface="Times New Roman"/>
                <a:sym typeface="Times New Roman"/>
              </a:rPr>
              <a:t>Mrs.M.Soumya</a:t>
            </a:r>
            <a:r>
              <a:rPr lang="en-US" sz="1600" dirty="0">
                <a:latin typeface="Times New Roman"/>
                <a:ea typeface="Times New Roman"/>
                <a:cs typeface="Times New Roman"/>
                <a:sym typeface="Times New Roman"/>
              </a:rPr>
              <a:t>, </a:t>
            </a:r>
            <a:r>
              <a:rPr lang="en-US" sz="1300" dirty="0" err="1">
                <a:latin typeface="Times New Roman"/>
                <a:ea typeface="Times New Roman"/>
                <a:cs typeface="Times New Roman"/>
                <a:sym typeface="Times New Roman"/>
              </a:rPr>
              <a:t>M.Tech</a:t>
            </a:r>
            <a:r>
              <a:rPr lang="en-US" sz="1300" dirty="0">
                <a:latin typeface="Times New Roman"/>
                <a:ea typeface="Times New Roman"/>
                <a:cs typeface="Times New Roman"/>
                <a:sym typeface="Times New Roman"/>
              </a:rPr>
              <a:t>.</a:t>
            </a:r>
            <a:endParaRPr sz="1300" baseline="-25000">
              <a:latin typeface="Times New Roman"/>
              <a:ea typeface="Times New Roman"/>
              <a:cs typeface="Times New Roman"/>
              <a:sym typeface="Times New Roman"/>
            </a:endParaRPr>
          </a:p>
          <a:p>
            <a:pPr marL="0" lvl="0" indent="0" algn="l" rtl="0">
              <a:spcBef>
                <a:spcPts val="320"/>
              </a:spcBef>
              <a:spcAft>
                <a:spcPts val="0"/>
              </a:spcAft>
              <a:buSzPts val="1040"/>
              <a:buFont typeface="Noto Sans Symbols"/>
              <a:buNone/>
            </a:pPr>
            <a:r>
              <a:rPr lang="en-US" sz="1600" dirty="0">
                <a:latin typeface="Times New Roman"/>
                <a:ea typeface="Times New Roman"/>
                <a:cs typeface="Times New Roman"/>
                <a:sym typeface="Times New Roman"/>
              </a:rPr>
              <a:t>M. </a:t>
            </a:r>
            <a:r>
              <a:rPr lang="en-US" sz="1600" dirty="0" err="1">
                <a:latin typeface="Times New Roman"/>
                <a:ea typeface="Times New Roman"/>
                <a:cs typeface="Times New Roman"/>
                <a:sym typeface="Times New Roman"/>
              </a:rPr>
              <a:t>Archana</a:t>
            </a:r>
            <a:r>
              <a:rPr lang="en-US" sz="1600" dirty="0">
                <a:latin typeface="Times New Roman"/>
                <a:ea typeface="Times New Roman"/>
                <a:cs typeface="Times New Roman"/>
                <a:sym typeface="Times New Roman"/>
              </a:rPr>
              <a:t>	     </a:t>
            </a:r>
            <a:r>
              <a:rPr lang="en-US" sz="1600" dirty="0" smtClean="0">
                <a:latin typeface="Times New Roman"/>
                <a:ea typeface="Times New Roman"/>
                <a:cs typeface="Times New Roman"/>
                <a:sym typeface="Times New Roman"/>
              </a:rPr>
              <a:t>(</a:t>
            </a:r>
            <a:r>
              <a:rPr lang="en-US" sz="1600" dirty="0">
                <a:latin typeface="Times New Roman"/>
                <a:ea typeface="Times New Roman"/>
                <a:cs typeface="Times New Roman"/>
                <a:sym typeface="Times New Roman"/>
              </a:rPr>
              <a:t>164G1A0507)                                      Assistant Professor`</a:t>
            </a:r>
            <a:endParaRPr/>
          </a:p>
          <a:p>
            <a:pPr marL="0" lvl="0" indent="0" algn="l" rtl="0">
              <a:spcBef>
                <a:spcPts val="320"/>
              </a:spcBef>
              <a:spcAft>
                <a:spcPts val="0"/>
              </a:spcAft>
              <a:buSzPts val="1040"/>
              <a:buFont typeface="Noto Sans Symbols"/>
              <a:buNone/>
            </a:pPr>
            <a:r>
              <a:rPr lang="en-US" sz="1600" dirty="0" err="1" smtClean="0">
                <a:latin typeface="Times New Roman"/>
                <a:ea typeface="Times New Roman"/>
                <a:cs typeface="Times New Roman"/>
                <a:sym typeface="Times New Roman"/>
              </a:rPr>
              <a:t>M.Mani</a:t>
            </a:r>
            <a:r>
              <a:rPr lang="en-US" sz="1600" dirty="0" smtClean="0">
                <a:latin typeface="Times New Roman"/>
                <a:ea typeface="Times New Roman"/>
                <a:cs typeface="Times New Roman"/>
                <a:sym typeface="Times New Roman"/>
              </a:rPr>
              <a:t> </a:t>
            </a:r>
            <a:r>
              <a:rPr lang="en-US" sz="1600" dirty="0" err="1">
                <a:latin typeface="Times New Roman"/>
                <a:ea typeface="Times New Roman"/>
                <a:cs typeface="Times New Roman"/>
                <a:sym typeface="Times New Roman"/>
              </a:rPr>
              <a:t>Chaitanya</a:t>
            </a:r>
            <a:r>
              <a:rPr lang="en-US" sz="1600" dirty="0">
                <a:latin typeface="Times New Roman"/>
                <a:ea typeface="Times New Roman"/>
                <a:cs typeface="Times New Roman"/>
                <a:sym typeface="Times New Roman"/>
              </a:rPr>
              <a:t>           (164G1A0552)</a:t>
            </a:r>
            <a:endParaRPr/>
          </a:p>
          <a:p>
            <a:pPr marL="0" lvl="0" indent="0" algn="l" rtl="0">
              <a:spcBef>
                <a:spcPts val="320"/>
              </a:spcBef>
              <a:spcAft>
                <a:spcPts val="0"/>
              </a:spcAft>
              <a:buSzPts val="1040"/>
              <a:buFont typeface="Noto Sans Symbols"/>
              <a:buNone/>
            </a:pPr>
            <a:r>
              <a:rPr lang="en-US" sz="1600" dirty="0" err="1">
                <a:latin typeface="Times New Roman"/>
                <a:ea typeface="Times New Roman"/>
                <a:cs typeface="Times New Roman"/>
                <a:sym typeface="Times New Roman"/>
              </a:rPr>
              <a:t>V.Divya</a:t>
            </a:r>
            <a:r>
              <a:rPr lang="en-US" sz="1600" dirty="0">
                <a:latin typeface="Times New Roman"/>
                <a:ea typeface="Times New Roman"/>
                <a:cs typeface="Times New Roman"/>
                <a:sym typeface="Times New Roman"/>
              </a:rPr>
              <a:t>                            </a:t>
            </a:r>
            <a:r>
              <a:rPr lang="en-US" sz="1600" dirty="0" smtClean="0">
                <a:latin typeface="Times New Roman"/>
                <a:ea typeface="Times New Roman"/>
                <a:cs typeface="Times New Roman"/>
                <a:sym typeface="Times New Roman"/>
              </a:rPr>
              <a:t>(</a:t>
            </a:r>
            <a:r>
              <a:rPr lang="en-US" sz="1600" dirty="0">
                <a:latin typeface="Times New Roman"/>
                <a:ea typeface="Times New Roman"/>
                <a:cs typeface="Times New Roman"/>
                <a:sym typeface="Times New Roman"/>
              </a:rPr>
              <a:t>164G1A0524)</a:t>
            </a:r>
            <a:endParaRPr/>
          </a:p>
          <a:p>
            <a:pPr marL="0" lvl="0" indent="0" algn="l" rtl="0">
              <a:spcBef>
                <a:spcPts val="320"/>
              </a:spcBef>
              <a:spcAft>
                <a:spcPts val="0"/>
              </a:spcAft>
              <a:buSzPts val="1040"/>
              <a:buNone/>
            </a:pPr>
            <a:endParaRPr sz="1600">
              <a:latin typeface="Times New Roman"/>
              <a:ea typeface="Times New Roman"/>
              <a:cs typeface="Times New Roman"/>
              <a:sym typeface="Times New Roman"/>
            </a:endParaRPr>
          </a:p>
        </p:txBody>
      </p:sp>
      <p:sp>
        <p:nvSpPr>
          <p:cNvPr id="117" name="Google Shape;117;p1"/>
          <p:cNvSpPr txBox="1"/>
          <p:nvPr/>
        </p:nvSpPr>
        <p:spPr>
          <a:xfrm>
            <a:off x="1447800" y="5967412"/>
            <a:ext cx="7086600" cy="10160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b="1" i="0" u="none" strike="noStrike" cap="none">
                <a:solidFill>
                  <a:schemeClr val="dk1"/>
                </a:solidFill>
                <a:latin typeface="Arial"/>
                <a:ea typeface="Arial"/>
                <a:cs typeface="Arial"/>
                <a:sym typeface="Arial"/>
              </a:rPr>
              <a:t>Srinivasa Ramanujan Institute of Technology</a:t>
            </a:r>
            <a:endParaRPr/>
          </a:p>
          <a:p>
            <a:pPr marL="0" marR="0" lvl="0" indent="0" algn="ctr" rtl="0">
              <a:spcBef>
                <a:spcPts val="0"/>
              </a:spcBef>
              <a:spcAft>
                <a:spcPts val="0"/>
              </a:spcAft>
              <a:buNone/>
            </a:pPr>
            <a:r>
              <a:rPr lang="en-US" sz="1800" b="1" i="0" u="none" strike="noStrike" cap="none">
                <a:solidFill>
                  <a:schemeClr val="dk1"/>
                </a:solidFill>
                <a:latin typeface="Arial"/>
                <a:ea typeface="Arial"/>
                <a:cs typeface="Arial"/>
                <a:sym typeface="Arial"/>
              </a:rPr>
              <a:t>Department of Computer Science &amp; Engineering</a:t>
            </a:r>
            <a:endParaRPr/>
          </a:p>
          <a:p>
            <a:pPr marL="0" marR="0" lvl="0" indent="0" algn="l" rtl="0">
              <a:spcBef>
                <a:spcPts val="0"/>
              </a:spcBef>
              <a:spcAft>
                <a:spcPts val="0"/>
              </a:spcAft>
              <a:buNone/>
            </a:pPr>
            <a:endParaRPr sz="1800">
              <a:solidFill>
                <a:schemeClr val="dk1"/>
              </a:solidFill>
              <a:latin typeface="Arial"/>
              <a:ea typeface="Arial"/>
              <a:cs typeface="Arial"/>
              <a:sym typeface="Arial"/>
            </a:endParaRPr>
          </a:p>
        </p:txBody>
      </p:sp>
      <p:pic>
        <p:nvPicPr>
          <p:cNvPr id="118" name="Google Shape;118;p1"/>
          <p:cNvPicPr preferRelativeResize="0"/>
          <p:nvPr/>
        </p:nvPicPr>
        <p:blipFill rotWithShape="1">
          <a:blip r:embed="rId3">
            <a:alphaModFix/>
          </a:blip>
          <a:srcRect/>
          <a:stretch/>
        </p:blipFill>
        <p:spPr>
          <a:xfrm>
            <a:off x="685800" y="5929312"/>
            <a:ext cx="958850" cy="814388"/>
          </a:xfrm>
          <a:prstGeom prst="rect">
            <a:avLst/>
          </a:prstGeom>
          <a:noFill/>
          <a:ln>
            <a:noFill/>
          </a:ln>
        </p:spPr>
      </p:pic>
    </p:spTree>
  </p:cSld>
  <p:clrMapOvr>
    <a:masterClrMapping/>
  </p:clrMapOvr>
  <mc:AlternateContent xmlns:mc="http://schemas.openxmlformats.org/markup-compatibility/2006">
    <mc:Choice xmlns:p14="http://schemas.microsoft.com/office/powerpoint/2010/main" xmlns="" Requires="p14">
      <p:transition spd="slow" p14:dur="2000">
        <p14:gallery dir="l"/>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22"/>
          <p:cNvSpPr txBox="1">
            <a:spLocks noGrp="1"/>
          </p:cNvSpPr>
          <p:nvPr>
            <p:ph type="title"/>
          </p:nvPr>
        </p:nvSpPr>
        <p:spPr>
          <a:xfrm>
            <a:off x="457200" y="277813"/>
            <a:ext cx="8229600" cy="1139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a:t>Continuous Authentication</a:t>
            </a:r>
            <a:endParaRPr/>
          </a:p>
        </p:txBody>
      </p:sp>
      <p:sp>
        <p:nvSpPr>
          <p:cNvPr id="160" name="Google Shape;160;p22"/>
          <p:cNvSpPr txBox="1">
            <a:spLocks noGrp="1"/>
          </p:cNvSpPr>
          <p:nvPr>
            <p:ph type="body" idx="1"/>
          </p:nvPr>
        </p:nvSpPr>
        <p:spPr>
          <a:xfrm>
            <a:off x="457200" y="1600200"/>
            <a:ext cx="8229600" cy="4530600"/>
          </a:xfrm>
          <a:prstGeom prst="rect">
            <a:avLst/>
          </a:prstGeom>
        </p:spPr>
        <p:txBody>
          <a:bodyPr spcFirstLastPara="1" wrap="square" lIns="91425" tIns="45700" rIns="91425" bIns="45700" anchor="t" anchorCtr="0">
            <a:noAutofit/>
          </a:bodyPr>
          <a:lstStyle/>
          <a:p>
            <a:pPr marL="457200" lvl="0" indent="-387350" algn="just" rtl="0">
              <a:lnSpc>
                <a:spcPct val="150000"/>
              </a:lnSpc>
              <a:spcBef>
                <a:spcPts val="0"/>
              </a:spcBef>
              <a:spcAft>
                <a:spcPts val="0"/>
              </a:spcAft>
              <a:buSzPts val="2500"/>
              <a:buChar char="■"/>
            </a:pPr>
            <a:r>
              <a:rPr lang="en-US" sz="2500" dirty="0">
                <a:latin typeface="Times New Roman"/>
                <a:ea typeface="Times New Roman"/>
                <a:cs typeface="Times New Roman"/>
                <a:sym typeface="Times New Roman"/>
              </a:rPr>
              <a:t>A secure protocol is defined for authentication through continuous user verification. The protocol determines adaptive timeouts based on the quality, frequency and type of biometric data transparently acquired from the user. </a:t>
            </a:r>
            <a:endParaRPr sz="2500">
              <a:latin typeface="Times New Roman"/>
              <a:ea typeface="Times New Roman"/>
              <a:cs typeface="Times New Roman"/>
              <a:sym typeface="Times New Roman"/>
            </a:endParaRPr>
          </a:p>
          <a:p>
            <a:pPr marL="0" lvl="0" indent="0" algn="just" rtl="0">
              <a:lnSpc>
                <a:spcPct val="150000"/>
              </a:lnSpc>
              <a:spcBef>
                <a:spcPts val="0"/>
              </a:spcBef>
              <a:spcAft>
                <a:spcPts val="0"/>
              </a:spcAft>
              <a:buNone/>
            </a:pPr>
            <a:endParaRPr sz="1400">
              <a:latin typeface="Times New Roman"/>
              <a:ea typeface="Times New Roman"/>
              <a:cs typeface="Times New Roman"/>
              <a:sym typeface="Times New Roman"/>
            </a:endParaRPr>
          </a:p>
          <a:p>
            <a:pPr marL="0" lvl="0" indent="0" algn="l" rtl="0">
              <a:spcBef>
                <a:spcPts val="360"/>
              </a:spcBef>
              <a:spcAft>
                <a:spcPts val="0"/>
              </a:spcAft>
              <a:buNone/>
            </a:pPr>
            <a:endParaRPr sz="2500">
              <a:latin typeface="Times New Roman"/>
              <a:ea typeface="Times New Roman"/>
              <a:cs typeface="Times New Roman"/>
              <a:sym typeface="Times New Roman"/>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0"/>
          <p:cNvSpPr txBox="1">
            <a:spLocks noGrp="1"/>
          </p:cNvSpPr>
          <p:nvPr>
            <p:ph type="title"/>
          </p:nvPr>
        </p:nvSpPr>
        <p:spPr>
          <a:xfrm>
            <a:off x="457200" y="277813"/>
            <a:ext cx="8229600" cy="1139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a:t>Authentication Server</a:t>
            </a:r>
            <a:endParaRPr/>
          </a:p>
        </p:txBody>
      </p:sp>
      <p:sp>
        <p:nvSpPr>
          <p:cNvPr id="146" name="Google Shape;146;p20"/>
          <p:cNvSpPr txBox="1">
            <a:spLocks noGrp="1"/>
          </p:cNvSpPr>
          <p:nvPr>
            <p:ph type="body" idx="1"/>
          </p:nvPr>
        </p:nvSpPr>
        <p:spPr>
          <a:xfrm>
            <a:off x="457200" y="1676400"/>
            <a:ext cx="8229600" cy="4530600"/>
          </a:xfrm>
          <a:prstGeom prst="rect">
            <a:avLst/>
          </a:prstGeom>
        </p:spPr>
        <p:txBody>
          <a:bodyPr spcFirstLastPara="1" wrap="square" lIns="91425" tIns="45700" rIns="91425" bIns="45700" anchor="t" anchorCtr="0">
            <a:noAutofit/>
          </a:bodyPr>
          <a:lstStyle/>
          <a:p>
            <a:pPr marL="457200" lvl="0" indent="-387350" algn="just" rtl="0">
              <a:lnSpc>
                <a:spcPct val="150000"/>
              </a:lnSpc>
              <a:spcBef>
                <a:spcPts val="0"/>
              </a:spcBef>
              <a:spcAft>
                <a:spcPts val="0"/>
              </a:spcAft>
              <a:buSzPts val="2500"/>
              <a:buFont typeface="Times New Roman"/>
              <a:buChar char="➔"/>
            </a:pPr>
            <a:r>
              <a:rPr lang="en-US" sz="2500" dirty="0">
                <a:latin typeface="Times New Roman"/>
                <a:ea typeface="Times New Roman"/>
                <a:cs typeface="Times New Roman"/>
                <a:sym typeface="Times New Roman"/>
              </a:rPr>
              <a:t>The Server maintains the functionality:</a:t>
            </a:r>
            <a:endParaRPr sz="2500">
              <a:latin typeface="Times New Roman"/>
              <a:ea typeface="Times New Roman"/>
              <a:cs typeface="Times New Roman"/>
              <a:sym typeface="Times New Roman"/>
            </a:endParaRPr>
          </a:p>
          <a:p>
            <a:pPr marL="914400" lvl="1" indent="-387350" algn="just" rtl="0">
              <a:lnSpc>
                <a:spcPct val="150000"/>
              </a:lnSpc>
              <a:spcBef>
                <a:spcPts val="0"/>
              </a:spcBef>
              <a:spcAft>
                <a:spcPts val="0"/>
              </a:spcAft>
              <a:buClr>
                <a:schemeClr val="dk1"/>
              </a:buClr>
              <a:buSzPts val="2500"/>
              <a:buFont typeface="Courier New"/>
              <a:buChar char="◆"/>
            </a:pPr>
            <a:r>
              <a:rPr lang="en-US" sz="2500" dirty="0" smtClean="0">
                <a:latin typeface="Times New Roman"/>
                <a:ea typeface="Times New Roman"/>
                <a:cs typeface="Times New Roman"/>
                <a:sym typeface="Times New Roman"/>
              </a:rPr>
              <a:t>Customer Details</a:t>
            </a:r>
          </a:p>
          <a:p>
            <a:pPr marL="914400" lvl="1" indent="-387350" algn="just" rtl="0">
              <a:lnSpc>
                <a:spcPct val="150000"/>
              </a:lnSpc>
              <a:spcBef>
                <a:spcPts val="0"/>
              </a:spcBef>
              <a:spcAft>
                <a:spcPts val="0"/>
              </a:spcAft>
              <a:buClr>
                <a:schemeClr val="dk1"/>
              </a:buClr>
              <a:buSzPts val="2500"/>
              <a:buFont typeface="Courier New"/>
              <a:buChar char="◆"/>
            </a:pPr>
            <a:r>
              <a:rPr lang="en-US" sz="2500" dirty="0" smtClean="0">
                <a:latin typeface="Times New Roman"/>
                <a:ea typeface="Times New Roman"/>
                <a:cs typeface="Times New Roman"/>
                <a:sym typeface="Times New Roman"/>
              </a:rPr>
              <a:t>Activation </a:t>
            </a:r>
            <a:r>
              <a:rPr lang="en-US" sz="2500" dirty="0">
                <a:latin typeface="Times New Roman"/>
                <a:ea typeface="Times New Roman"/>
                <a:cs typeface="Times New Roman"/>
                <a:sym typeface="Times New Roman"/>
              </a:rPr>
              <a:t>of Beneficiary</a:t>
            </a:r>
            <a:endParaRPr sz="2500">
              <a:latin typeface="Times New Roman"/>
              <a:ea typeface="Times New Roman"/>
              <a:cs typeface="Times New Roman"/>
              <a:sym typeface="Times New Roman"/>
            </a:endParaRPr>
          </a:p>
          <a:p>
            <a:pPr marL="914400" lvl="1" indent="-387350" algn="just" rtl="0">
              <a:lnSpc>
                <a:spcPct val="150000"/>
              </a:lnSpc>
              <a:spcBef>
                <a:spcPts val="0"/>
              </a:spcBef>
              <a:spcAft>
                <a:spcPts val="0"/>
              </a:spcAft>
              <a:buClr>
                <a:schemeClr val="dk1"/>
              </a:buClr>
              <a:buSzPts val="2500"/>
              <a:buFont typeface="Courier New"/>
              <a:buChar char="◆"/>
            </a:pPr>
            <a:r>
              <a:rPr lang="en-US" sz="2500" dirty="0">
                <a:latin typeface="Times New Roman"/>
                <a:ea typeface="Times New Roman"/>
                <a:cs typeface="Times New Roman"/>
                <a:sym typeface="Times New Roman"/>
              </a:rPr>
              <a:t>Transaction Details</a:t>
            </a:r>
            <a:endParaRPr sz="2500">
              <a:latin typeface="Times New Roman"/>
              <a:ea typeface="Times New Roman"/>
              <a:cs typeface="Times New Roman"/>
              <a:sym typeface="Times New Roman"/>
            </a:endParaRPr>
          </a:p>
          <a:p>
            <a:pPr marL="914400" lvl="1" indent="-387350" algn="just" rtl="0">
              <a:lnSpc>
                <a:spcPct val="150000"/>
              </a:lnSpc>
              <a:spcBef>
                <a:spcPts val="0"/>
              </a:spcBef>
              <a:spcAft>
                <a:spcPts val="0"/>
              </a:spcAft>
              <a:buClr>
                <a:schemeClr val="dk1"/>
              </a:buClr>
              <a:buSzPts val="2500"/>
              <a:buFont typeface="Courier New"/>
              <a:buChar char="◆"/>
            </a:pPr>
            <a:r>
              <a:rPr lang="en-US" sz="2500" dirty="0">
                <a:latin typeface="Times New Roman"/>
                <a:ea typeface="Times New Roman"/>
                <a:cs typeface="Times New Roman"/>
                <a:sym typeface="Times New Roman"/>
              </a:rPr>
              <a:t>Activate Blocked Account</a:t>
            </a:r>
            <a:endParaRPr sz="2500">
              <a:latin typeface="Times New Roman"/>
              <a:ea typeface="Times New Roman"/>
              <a:cs typeface="Times New Roman"/>
              <a:sym typeface="Times New Roman"/>
            </a:endParaRPr>
          </a:p>
          <a:p>
            <a:pPr marL="0" lvl="0" indent="0" algn="l" rtl="0">
              <a:spcBef>
                <a:spcPts val="360"/>
              </a:spcBef>
              <a:spcAft>
                <a:spcPts val="0"/>
              </a:spcAft>
              <a:buClr>
                <a:schemeClr val="dk1"/>
              </a:buClr>
              <a:buSzPts val="1100"/>
              <a:buFont typeface="Arial"/>
              <a:buNone/>
            </a:pPr>
            <a:endParaRPr sz="2500">
              <a:latin typeface="Times New Roman"/>
              <a:ea typeface="Times New Roman"/>
              <a:cs typeface="Times New Roman"/>
              <a:sym typeface="Times New Roman"/>
            </a:endParaRPr>
          </a:p>
          <a:p>
            <a:pPr marL="0" lvl="0" indent="0" algn="just" rtl="0">
              <a:lnSpc>
                <a:spcPct val="150000"/>
              </a:lnSpc>
              <a:spcBef>
                <a:spcPts val="0"/>
              </a:spcBef>
              <a:spcAft>
                <a:spcPts val="0"/>
              </a:spcAft>
              <a:buNone/>
            </a:pPr>
            <a:endParaRPr sz="2500">
              <a:latin typeface="Times New Roman"/>
              <a:ea typeface="Times New Roman"/>
              <a:cs typeface="Times New Roman"/>
              <a:sym typeface="Times New Roman"/>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Outputs:</a:t>
            </a:r>
            <a:endParaRPr lang="en-IN" dirty="0"/>
          </a:p>
        </p:txBody>
      </p:sp>
      <p:sp>
        <p:nvSpPr>
          <p:cNvPr id="3" name="Text Placeholder 2"/>
          <p:cNvSpPr>
            <a:spLocks noGrp="1"/>
          </p:cNvSpPr>
          <p:nvPr>
            <p:ph type="body" idx="1"/>
          </p:nvPr>
        </p:nvSpPr>
        <p:spPr/>
        <p:txBody>
          <a:bodyPr/>
          <a:lstStyle/>
          <a:p>
            <a:endParaRPr lang="en-IN" dirty="0"/>
          </a:p>
        </p:txBody>
      </p:sp>
      <p:pic>
        <p:nvPicPr>
          <p:cNvPr id="4" name="Picture 3" descr="Screenshot (172).png"/>
          <p:cNvPicPr>
            <a:picLocks noChangeAspect="1"/>
          </p:cNvPicPr>
          <p:nvPr/>
        </p:nvPicPr>
        <p:blipFill>
          <a:blip r:embed="rId2"/>
          <a:stretch>
            <a:fillRect/>
          </a:stretch>
        </p:blipFill>
        <p:spPr>
          <a:xfrm>
            <a:off x="362464" y="1408670"/>
            <a:ext cx="8583827" cy="4675531"/>
          </a:xfrm>
          <a:prstGeom prst="rect">
            <a:avLst/>
          </a:prstGeom>
        </p:spPr>
      </p:pic>
    </p:spTree>
  </p:cSld>
  <p:clrMapOvr>
    <a:masterClrMapping/>
  </p:clrMapOvr>
  <mc:AlternateContent xmlns:mc="http://schemas.openxmlformats.org/markup-compatibility/2006">
    <mc:Choice xmlns:p14="http://schemas.microsoft.com/office/powerpoint/2010/main" xmlns="" Requires="p14">
      <p:transition spd="slow" p14:dur="1600">
        <p14:gallery dir="l"/>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Contd..</a:t>
            </a:r>
            <a:endParaRPr lang="en-IN" dirty="0"/>
          </a:p>
        </p:txBody>
      </p:sp>
      <p:sp>
        <p:nvSpPr>
          <p:cNvPr id="3" name="Text Placeholder 2"/>
          <p:cNvSpPr>
            <a:spLocks noGrp="1"/>
          </p:cNvSpPr>
          <p:nvPr>
            <p:ph type="body" idx="1"/>
          </p:nvPr>
        </p:nvSpPr>
        <p:spPr/>
        <p:txBody>
          <a:bodyPr/>
          <a:lstStyle/>
          <a:p>
            <a:endParaRPr lang="en-IN" dirty="0"/>
          </a:p>
        </p:txBody>
      </p:sp>
      <p:pic>
        <p:nvPicPr>
          <p:cNvPr id="5" name="Picture 4" descr="20200427_104544.jpg"/>
          <p:cNvPicPr>
            <a:picLocks noChangeAspect="1"/>
          </p:cNvPicPr>
          <p:nvPr/>
        </p:nvPicPr>
        <p:blipFill>
          <a:blip r:embed="rId2"/>
          <a:stretch>
            <a:fillRect/>
          </a:stretch>
        </p:blipFill>
        <p:spPr>
          <a:xfrm>
            <a:off x="469557" y="1342768"/>
            <a:ext cx="8213124" cy="4761470"/>
          </a:xfrm>
          <a:prstGeom prst="rect">
            <a:avLst/>
          </a:prstGeom>
        </p:spPr>
      </p:pic>
    </p:spTree>
  </p:cSld>
  <p:clrMapOvr>
    <a:masterClrMapping/>
  </p:clrMapOvr>
  <mc:AlternateContent xmlns:mc="http://schemas.openxmlformats.org/markup-compatibility/2006">
    <mc:Choice xmlns:p14="http://schemas.microsoft.com/office/powerpoint/2010/main" xmlns="" Requires="p14">
      <p:transition spd="slow" p14:dur="1600">
        <p14:gallery dir="l"/>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Contd..</a:t>
            </a:r>
            <a:endParaRPr lang="en-IN" dirty="0"/>
          </a:p>
        </p:txBody>
      </p:sp>
      <p:sp>
        <p:nvSpPr>
          <p:cNvPr id="3" name="Text Placeholder 2"/>
          <p:cNvSpPr>
            <a:spLocks noGrp="1"/>
          </p:cNvSpPr>
          <p:nvPr>
            <p:ph type="body" idx="1"/>
          </p:nvPr>
        </p:nvSpPr>
        <p:spPr/>
        <p:txBody>
          <a:bodyPr/>
          <a:lstStyle/>
          <a:p>
            <a:endParaRPr lang="en-IN" dirty="0"/>
          </a:p>
        </p:txBody>
      </p:sp>
      <p:pic>
        <p:nvPicPr>
          <p:cNvPr id="4" name="Picture 3" descr="Screenshot (174).png"/>
          <p:cNvPicPr>
            <a:picLocks noChangeAspect="1"/>
          </p:cNvPicPr>
          <p:nvPr/>
        </p:nvPicPr>
        <p:blipFill>
          <a:blip r:embed="rId2"/>
          <a:stretch>
            <a:fillRect/>
          </a:stretch>
        </p:blipFill>
        <p:spPr>
          <a:xfrm>
            <a:off x="428367" y="1318054"/>
            <a:ext cx="8369643" cy="4637902"/>
          </a:xfrm>
          <a:prstGeom prst="rect">
            <a:avLst/>
          </a:prstGeom>
        </p:spPr>
      </p:pic>
    </p:spTree>
  </p:cSld>
  <p:clrMapOvr>
    <a:masterClrMapping/>
  </p:clrMapOvr>
  <mc:AlternateContent xmlns:mc="http://schemas.openxmlformats.org/markup-compatibility/2006">
    <mc:Choice xmlns:p14="http://schemas.microsoft.com/office/powerpoint/2010/main" xmlns="" Requires="p14">
      <p:transition spd="slow" p14:dur="1600">
        <p14:gallery dir="l"/>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Contd..</a:t>
            </a:r>
            <a:endParaRPr lang="en-IN" dirty="0"/>
          </a:p>
        </p:txBody>
      </p:sp>
      <p:sp>
        <p:nvSpPr>
          <p:cNvPr id="3" name="Text Placeholder 2"/>
          <p:cNvSpPr>
            <a:spLocks noGrp="1"/>
          </p:cNvSpPr>
          <p:nvPr>
            <p:ph type="body" idx="1"/>
          </p:nvPr>
        </p:nvSpPr>
        <p:spPr/>
        <p:txBody>
          <a:bodyPr/>
          <a:lstStyle/>
          <a:p>
            <a:endParaRPr lang="en-IN" dirty="0"/>
          </a:p>
        </p:txBody>
      </p:sp>
      <p:pic>
        <p:nvPicPr>
          <p:cNvPr id="4" name="Picture 3" descr="Screenshot (175).png"/>
          <p:cNvPicPr>
            <a:picLocks noChangeAspect="1"/>
          </p:cNvPicPr>
          <p:nvPr/>
        </p:nvPicPr>
        <p:blipFill>
          <a:blip r:embed="rId2"/>
          <a:stretch>
            <a:fillRect/>
          </a:stretch>
        </p:blipFill>
        <p:spPr>
          <a:xfrm>
            <a:off x="477795" y="1598140"/>
            <a:ext cx="8204886" cy="4349580"/>
          </a:xfrm>
          <a:prstGeom prst="rect">
            <a:avLst/>
          </a:prstGeom>
        </p:spPr>
      </p:pic>
    </p:spTree>
  </p:cSld>
  <p:clrMapOvr>
    <a:masterClrMapping/>
  </p:clrMapOvr>
  <mc:AlternateContent xmlns:mc="http://schemas.openxmlformats.org/markup-compatibility/2006">
    <mc:Choice xmlns:p14="http://schemas.microsoft.com/office/powerpoint/2010/main" xmlns="" Requires="p14">
      <p:transition spd="slow" p14:dur="1600">
        <p14:gallery dir="l"/>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Contd..</a:t>
            </a:r>
            <a:endParaRPr lang="en-IN" dirty="0"/>
          </a:p>
        </p:txBody>
      </p:sp>
      <p:sp>
        <p:nvSpPr>
          <p:cNvPr id="3" name="Text Placeholder 2"/>
          <p:cNvSpPr>
            <a:spLocks noGrp="1"/>
          </p:cNvSpPr>
          <p:nvPr>
            <p:ph type="body" idx="1"/>
          </p:nvPr>
        </p:nvSpPr>
        <p:spPr/>
        <p:txBody>
          <a:bodyPr/>
          <a:lstStyle/>
          <a:p>
            <a:endParaRPr lang="en-IN" dirty="0"/>
          </a:p>
        </p:txBody>
      </p:sp>
      <p:pic>
        <p:nvPicPr>
          <p:cNvPr id="5" name="Picture 4" descr="Screenshot (176).png"/>
          <p:cNvPicPr>
            <a:picLocks noChangeAspect="1"/>
          </p:cNvPicPr>
          <p:nvPr/>
        </p:nvPicPr>
        <p:blipFill>
          <a:blip r:embed="rId2"/>
          <a:stretch>
            <a:fillRect/>
          </a:stretch>
        </p:blipFill>
        <p:spPr>
          <a:xfrm>
            <a:off x="486032" y="1375719"/>
            <a:ext cx="8171936" cy="4456670"/>
          </a:xfrm>
          <a:prstGeom prst="rect">
            <a:avLst/>
          </a:prstGeom>
        </p:spPr>
      </p:pic>
    </p:spTree>
  </p:cSld>
  <p:clrMapOvr>
    <a:masterClrMapping/>
  </p:clrMapOvr>
  <mc:AlternateContent xmlns:mc="http://schemas.openxmlformats.org/markup-compatibility/2006">
    <mc:Choice xmlns:p14="http://schemas.microsoft.com/office/powerpoint/2010/main" xmlns="" Requires="p14">
      <p:transition spd="slow" p14:dur="1600">
        <p14:gallery dir="l"/>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Contd..</a:t>
            </a:r>
            <a:endParaRPr lang="en-IN" dirty="0"/>
          </a:p>
        </p:txBody>
      </p:sp>
      <p:sp>
        <p:nvSpPr>
          <p:cNvPr id="3" name="Text Placeholder 2"/>
          <p:cNvSpPr>
            <a:spLocks noGrp="1"/>
          </p:cNvSpPr>
          <p:nvPr>
            <p:ph type="body" idx="1"/>
          </p:nvPr>
        </p:nvSpPr>
        <p:spPr/>
        <p:txBody>
          <a:bodyPr/>
          <a:lstStyle/>
          <a:p>
            <a:endParaRPr lang="en-IN" dirty="0"/>
          </a:p>
        </p:txBody>
      </p:sp>
      <p:pic>
        <p:nvPicPr>
          <p:cNvPr id="4" name="Picture 3" descr="Screenshot (180).png"/>
          <p:cNvPicPr>
            <a:picLocks noChangeAspect="1"/>
          </p:cNvPicPr>
          <p:nvPr/>
        </p:nvPicPr>
        <p:blipFill>
          <a:blip r:embed="rId2"/>
          <a:stretch>
            <a:fillRect/>
          </a:stretch>
        </p:blipFill>
        <p:spPr>
          <a:xfrm>
            <a:off x="469557" y="1598141"/>
            <a:ext cx="8419070" cy="4287794"/>
          </a:xfrm>
          <a:prstGeom prst="rect">
            <a:avLst/>
          </a:prstGeom>
        </p:spPr>
      </p:pic>
    </p:spTree>
  </p:cSld>
  <p:clrMapOvr>
    <a:masterClrMapping/>
  </p:clrMapOvr>
  <mc:AlternateContent xmlns:mc="http://schemas.openxmlformats.org/markup-compatibility/2006">
    <mc:Choice xmlns:p14="http://schemas.microsoft.com/office/powerpoint/2010/main" xmlns="" Requires="p14">
      <p:transition spd="slow" p14:dur="1600">
        <p14:gallery dir="l"/>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Contd..</a:t>
            </a:r>
            <a:endParaRPr lang="en-IN" dirty="0"/>
          </a:p>
        </p:txBody>
      </p:sp>
      <p:sp>
        <p:nvSpPr>
          <p:cNvPr id="3" name="Text Placeholder 2"/>
          <p:cNvSpPr>
            <a:spLocks noGrp="1"/>
          </p:cNvSpPr>
          <p:nvPr>
            <p:ph type="body" idx="1"/>
          </p:nvPr>
        </p:nvSpPr>
        <p:spPr/>
        <p:txBody>
          <a:bodyPr/>
          <a:lstStyle/>
          <a:p>
            <a:endParaRPr lang="en-IN" dirty="0"/>
          </a:p>
        </p:txBody>
      </p:sp>
      <p:pic>
        <p:nvPicPr>
          <p:cNvPr id="4" name="Picture 3" descr="Screenshot (181).png"/>
          <p:cNvPicPr>
            <a:picLocks noChangeAspect="1"/>
          </p:cNvPicPr>
          <p:nvPr/>
        </p:nvPicPr>
        <p:blipFill>
          <a:blip r:embed="rId2"/>
          <a:stretch>
            <a:fillRect/>
          </a:stretch>
        </p:blipFill>
        <p:spPr>
          <a:xfrm>
            <a:off x="387177" y="1474573"/>
            <a:ext cx="8361405" cy="4621427"/>
          </a:xfrm>
          <a:prstGeom prst="rect">
            <a:avLst/>
          </a:prstGeom>
        </p:spPr>
      </p:pic>
    </p:spTree>
  </p:cSld>
  <p:clrMapOvr>
    <a:masterClrMapping/>
  </p:clrMapOvr>
  <mc:AlternateContent xmlns:mc="http://schemas.openxmlformats.org/markup-compatibility/2006">
    <mc:Choice xmlns:p14="http://schemas.microsoft.com/office/powerpoint/2010/main" xmlns="" Requires="p14">
      <p:transition spd="slow" p14:dur="1600">
        <p14:gallery dir="l"/>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Contd..</a:t>
            </a:r>
            <a:endParaRPr lang="en-IN" dirty="0"/>
          </a:p>
        </p:txBody>
      </p:sp>
      <p:sp>
        <p:nvSpPr>
          <p:cNvPr id="3" name="Text Placeholder 2"/>
          <p:cNvSpPr>
            <a:spLocks noGrp="1"/>
          </p:cNvSpPr>
          <p:nvPr>
            <p:ph type="body" idx="1"/>
          </p:nvPr>
        </p:nvSpPr>
        <p:spPr/>
        <p:txBody>
          <a:bodyPr/>
          <a:lstStyle/>
          <a:p>
            <a:endParaRPr lang="en-IN" dirty="0"/>
          </a:p>
        </p:txBody>
      </p:sp>
      <p:pic>
        <p:nvPicPr>
          <p:cNvPr id="4" name="Picture 3" descr="Screenshot (182).png"/>
          <p:cNvPicPr>
            <a:picLocks noChangeAspect="1"/>
          </p:cNvPicPr>
          <p:nvPr/>
        </p:nvPicPr>
        <p:blipFill>
          <a:blip r:embed="rId2"/>
          <a:stretch>
            <a:fillRect/>
          </a:stretch>
        </p:blipFill>
        <p:spPr>
          <a:xfrm>
            <a:off x="477795" y="1351004"/>
            <a:ext cx="8262551" cy="4728519"/>
          </a:xfrm>
          <a:prstGeom prst="rect">
            <a:avLst/>
          </a:prstGeom>
        </p:spPr>
      </p:pic>
    </p:spTree>
  </p:cSld>
  <p:clrMapOvr>
    <a:masterClrMapping/>
  </p:clrMapOvr>
  <mc:AlternateContent xmlns:mc="http://schemas.openxmlformats.org/markup-compatibility/2006">
    <mc:Choice xmlns:p14="http://schemas.microsoft.com/office/powerpoint/2010/main" xmlns="" Requires="p14">
      <p:transition spd="slow" p14:dur="1600">
        <p14:gallery dir="l"/>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2"/>
          <p:cNvSpPr txBox="1">
            <a:spLocks noGrp="1"/>
          </p:cNvSpPr>
          <p:nvPr>
            <p:ph type="title"/>
          </p:nvPr>
        </p:nvSpPr>
        <p:spPr>
          <a:xfrm>
            <a:off x="457200" y="277813"/>
            <a:ext cx="8229600" cy="113982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err="1" smtClean="0">
                <a:latin typeface="Times New Roman" pitchFamily="18" charset="0"/>
                <a:cs typeface="Times New Roman" pitchFamily="18" charset="0"/>
              </a:rPr>
              <a:t>Github</a:t>
            </a:r>
            <a:r>
              <a:rPr lang="en-US" dirty="0" smtClean="0">
                <a:latin typeface="Times New Roman" pitchFamily="18" charset="0"/>
                <a:cs typeface="Times New Roman" pitchFamily="18" charset="0"/>
              </a:rPr>
              <a:t> link:</a:t>
            </a:r>
            <a:endParaRPr>
              <a:latin typeface="Times New Roman" pitchFamily="18" charset="0"/>
              <a:cs typeface="Times New Roman" pitchFamily="18" charset="0"/>
            </a:endParaRPr>
          </a:p>
        </p:txBody>
      </p:sp>
      <p:sp>
        <p:nvSpPr>
          <p:cNvPr id="124" name="Google Shape;124;p2"/>
          <p:cNvSpPr txBox="1">
            <a:spLocks noGrp="1"/>
          </p:cNvSpPr>
          <p:nvPr>
            <p:ph type="body" idx="1"/>
          </p:nvPr>
        </p:nvSpPr>
        <p:spPr>
          <a:xfrm>
            <a:off x="304800" y="1066800"/>
            <a:ext cx="8458200" cy="5064125"/>
          </a:xfrm>
          <a:prstGeom prst="rect">
            <a:avLst/>
          </a:prstGeom>
          <a:noFill/>
          <a:ln>
            <a:noFill/>
          </a:ln>
        </p:spPr>
        <p:txBody>
          <a:bodyPr spcFirstLastPara="1" wrap="square" lIns="91425" tIns="45700" rIns="91425" bIns="45700" anchor="t" anchorCtr="0">
            <a:noAutofit/>
          </a:bodyPr>
          <a:lstStyle/>
          <a:p>
            <a:pPr marL="342900" lvl="0" indent="-342900" algn="just" rtl="0">
              <a:spcBef>
                <a:spcPts val="480"/>
              </a:spcBef>
              <a:spcAft>
                <a:spcPts val="0"/>
              </a:spcAft>
              <a:buSzPts val="1560"/>
              <a:buChar char="■"/>
            </a:pPr>
            <a:endParaRPr lang="en-US" sz="2400" dirty="0" smtClean="0">
              <a:latin typeface="Times New Roman" pitchFamily="18" charset="0"/>
              <a:ea typeface="Times New Roman"/>
              <a:cs typeface="Times New Roman" pitchFamily="18" charset="0"/>
              <a:sym typeface="Times New Roman"/>
            </a:endParaRPr>
          </a:p>
          <a:p>
            <a:pPr marL="342900" indent="-342900" algn="just">
              <a:spcBef>
                <a:spcPts val="480"/>
              </a:spcBef>
              <a:buSzPts val="1560"/>
              <a:buNone/>
            </a:pPr>
            <a:r>
              <a:rPr lang="en-IN" sz="2400" dirty="0" smtClean="0">
                <a:hlinkClick r:id="rId3"/>
              </a:rPr>
              <a:t>https://github.com/Lakshmi544-lab/A5-SRIT-2020</a:t>
            </a:r>
            <a:endParaRPr sz="2400">
              <a:latin typeface="Times New Roman" pitchFamily="18" charset="0"/>
              <a:ea typeface="Times New Roman"/>
              <a:cs typeface="Times New Roman" pitchFamily="18" charset="0"/>
              <a:sym typeface="Times New Roman"/>
            </a:endParaRPr>
          </a:p>
          <a:p>
            <a:pPr marL="342900" lvl="0" indent="-243840" algn="l" rtl="0">
              <a:spcBef>
                <a:spcPts val="480"/>
              </a:spcBef>
              <a:spcAft>
                <a:spcPts val="0"/>
              </a:spcAft>
              <a:buSzPts val="1560"/>
              <a:buNone/>
            </a:pPr>
            <a:endParaRPr sz="2400">
              <a:latin typeface="Times New Roman" pitchFamily="18" charset="0"/>
              <a:ea typeface="Times New Roman"/>
              <a:cs typeface="Times New Roman" pitchFamily="18" charset="0"/>
              <a:sym typeface="Times New Roman"/>
            </a:endParaRPr>
          </a:p>
          <a:p>
            <a:pPr marL="342900" lvl="0" indent="-342900" algn="l" rtl="0">
              <a:spcBef>
                <a:spcPts val="480"/>
              </a:spcBef>
              <a:spcAft>
                <a:spcPts val="0"/>
              </a:spcAft>
              <a:buSzPts val="1560"/>
              <a:buNone/>
            </a:pPr>
            <a:endParaRPr sz="2400">
              <a:latin typeface="Times New Roman" pitchFamily="18" charset="0"/>
              <a:ea typeface="Times New Roman"/>
              <a:cs typeface="Times New Roman" pitchFamily="18" charset="0"/>
              <a:sym typeface="Times New Roman"/>
            </a:endParaRPr>
          </a:p>
          <a:p>
            <a:pPr marL="342900" lvl="0" indent="-243840" algn="just" rtl="0">
              <a:spcBef>
                <a:spcPts val="480"/>
              </a:spcBef>
              <a:spcAft>
                <a:spcPts val="0"/>
              </a:spcAft>
              <a:buSzPts val="1560"/>
              <a:buNone/>
            </a:pPr>
            <a:endParaRPr sz="2400">
              <a:latin typeface="Times New Roman" pitchFamily="18" charset="0"/>
              <a:ea typeface="Times New Roman"/>
              <a:cs typeface="Times New Roman" pitchFamily="18" charset="0"/>
              <a:sym typeface="Times New Roman"/>
            </a:endParaRPr>
          </a:p>
          <a:p>
            <a:pPr marL="342900" lvl="0" indent="-243840" algn="just" rtl="0">
              <a:spcBef>
                <a:spcPts val="480"/>
              </a:spcBef>
              <a:spcAft>
                <a:spcPts val="0"/>
              </a:spcAft>
              <a:buSzPts val="1560"/>
              <a:buNone/>
            </a:pPr>
            <a:endParaRPr sz="2400">
              <a:latin typeface="Times New Roman" pitchFamily="18" charset="0"/>
              <a:ea typeface="Times New Roman"/>
              <a:cs typeface="Times New Roman" pitchFamily="18" charset="0"/>
              <a:sym typeface="Times New Roman"/>
            </a:endParaRPr>
          </a:p>
          <a:p>
            <a:pPr marL="342900" lvl="0" indent="-243840" algn="just" rtl="0">
              <a:spcBef>
                <a:spcPts val="480"/>
              </a:spcBef>
              <a:spcAft>
                <a:spcPts val="0"/>
              </a:spcAft>
              <a:buSzPts val="1560"/>
              <a:buNone/>
            </a:pPr>
            <a:endParaRPr sz="2400">
              <a:latin typeface="Times New Roman" pitchFamily="18" charset="0"/>
              <a:ea typeface="Times New Roman"/>
              <a:cs typeface="Times New Roman" pitchFamily="18" charset="0"/>
              <a:sym typeface="Times New Roman"/>
            </a:endParaRPr>
          </a:p>
          <a:p>
            <a:pPr marL="342900" lvl="0" indent="-252095" algn="just" rtl="0">
              <a:spcBef>
                <a:spcPts val="440"/>
              </a:spcBef>
              <a:spcAft>
                <a:spcPts val="0"/>
              </a:spcAft>
              <a:buSzPts val="1430"/>
              <a:buFont typeface="Noto Sans Symbols"/>
              <a:buNone/>
            </a:pPr>
            <a:endParaRPr sz="2400">
              <a:latin typeface="Times New Roman" pitchFamily="18" charset="0"/>
              <a:ea typeface="Times New Roman"/>
              <a:cs typeface="Times New Roman" pitchFamily="18" charset="0"/>
              <a:sym typeface="Times New Roman"/>
            </a:endParaRPr>
          </a:p>
        </p:txBody>
      </p:sp>
    </p:spTree>
  </p:cSld>
  <p:clrMapOvr>
    <a:masterClrMapping/>
  </p:clrMapOvr>
  <mc:AlternateContent xmlns:mc="http://schemas.openxmlformats.org/markup-compatibility/2006">
    <mc:Choice xmlns:p14="http://schemas.microsoft.com/office/powerpoint/2010/main" xmlns="" Requires="p14">
      <p:transition spd="slow" p14:dur="1600">
        <p14:gallery dir="l"/>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a:t>
            </a:r>
            <a:endParaRPr lang="en-IN" dirty="0"/>
          </a:p>
        </p:txBody>
      </p:sp>
      <p:sp>
        <p:nvSpPr>
          <p:cNvPr id="3" name="Text Placeholder 2"/>
          <p:cNvSpPr>
            <a:spLocks noGrp="1"/>
          </p:cNvSpPr>
          <p:nvPr>
            <p:ph type="body" idx="1"/>
          </p:nvPr>
        </p:nvSpPr>
        <p:spPr/>
        <p:txBody>
          <a:bodyPr/>
          <a:lstStyle/>
          <a:p>
            <a:r>
              <a:rPr lang="en-US" sz="2400" dirty="0" smtClean="0">
                <a:latin typeface="Times New Roman" pitchFamily="18" charset="0"/>
                <a:cs typeface="Times New Roman" pitchFamily="18" charset="0"/>
              </a:rPr>
              <a:t>Session management in internet services is traditionally based on username and </a:t>
            </a:r>
            <a:r>
              <a:rPr lang="en-US" sz="2400" dirty="0" err="1" smtClean="0">
                <a:latin typeface="Times New Roman" pitchFamily="18" charset="0"/>
                <a:cs typeface="Times New Roman" pitchFamily="18" charset="0"/>
              </a:rPr>
              <a:t>password,We</a:t>
            </a:r>
            <a:r>
              <a:rPr lang="en-US" sz="2400" dirty="0" smtClean="0">
                <a:latin typeface="Times New Roman" pitchFamily="18" charset="0"/>
                <a:cs typeface="Times New Roman" pitchFamily="18" charset="0"/>
              </a:rPr>
              <a:t> defined a protocol that supports </a:t>
            </a:r>
            <a:r>
              <a:rPr lang="en-US" sz="2400" dirty="0" err="1" smtClean="0">
                <a:latin typeface="Times New Roman" pitchFamily="18" charset="0"/>
                <a:cs typeface="Times New Roman" pitchFamily="18" charset="0"/>
              </a:rPr>
              <a:t>continous</a:t>
            </a:r>
            <a:r>
              <a:rPr lang="en-US" sz="2400" dirty="0" smtClean="0">
                <a:latin typeface="Times New Roman" pitchFamily="18" charset="0"/>
                <a:cs typeface="Times New Roman" pitchFamily="18" charset="0"/>
              </a:rPr>
              <a:t> authentication that improves security which approves authentication multiple times based on </a:t>
            </a:r>
            <a:r>
              <a:rPr lang="en-US" sz="2400" dirty="0" err="1" smtClean="0">
                <a:latin typeface="Times New Roman" pitchFamily="18" charset="0"/>
                <a:cs typeface="Times New Roman" pitchFamily="18" charset="0"/>
              </a:rPr>
              <a:t>time.we</a:t>
            </a:r>
            <a:r>
              <a:rPr lang="en-US" sz="2400" dirty="0" smtClean="0">
                <a:latin typeface="Times New Roman" pitchFamily="18" charset="0"/>
                <a:cs typeface="Times New Roman" pitchFamily="18" charset="0"/>
              </a:rPr>
              <a:t> also use image verification which is a second level  verification that improves </a:t>
            </a:r>
            <a:r>
              <a:rPr lang="en-US" sz="2400" dirty="0" err="1" smtClean="0">
                <a:latin typeface="Times New Roman" pitchFamily="18" charset="0"/>
                <a:cs typeface="Times New Roman" pitchFamily="18" charset="0"/>
              </a:rPr>
              <a:t>security.Finally</a:t>
            </a:r>
            <a:r>
              <a:rPr lang="en-US" sz="2400" dirty="0" smtClean="0">
                <a:latin typeface="Times New Roman" pitchFamily="18" charset="0"/>
                <a:cs typeface="Times New Roman" pitchFamily="18" charset="0"/>
              </a:rPr>
              <a:t> we developed a banking application with more security.</a:t>
            </a:r>
            <a:endParaRPr lang="en-IN" sz="2400" dirty="0" smtClean="0">
              <a:latin typeface="Times New Roman" pitchFamily="18" charset="0"/>
              <a:cs typeface="Times New Roman" pitchFamily="18" charset="0"/>
            </a:endParaRPr>
          </a:p>
          <a:p>
            <a:endParaRPr lang="en-IN" dirty="0"/>
          </a:p>
        </p:txBody>
      </p:sp>
    </p:spTree>
  </p:cSld>
  <p:clrMapOvr>
    <a:masterClrMapping/>
  </p:clrMapOvr>
  <mc:AlternateContent xmlns:mc="http://schemas.openxmlformats.org/markup-compatibility/2006">
    <mc:Choice xmlns:p14="http://schemas.microsoft.com/office/powerpoint/2010/main" xmlns="" Requires="p14">
      <p:transition spd="slow" p14:dur="1600">
        <p14:gallery dir="l"/>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g7cc09033cd_0_0"/>
          <p:cNvSpPr txBox="1">
            <a:spLocks noGrp="1"/>
          </p:cNvSpPr>
          <p:nvPr>
            <p:ph type="title"/>
          </p:nvPr>
        </p:nvSpPr>
        <p:spPr>
          <a:xfrm>
            <a:off x="457200" y="277813"/>
            <a:ext cx="8229600" cy="1139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latin typeface="Times New Roman" pitchFamily="18" charset="0"/>
                <a:cs typeface="Times New Roman" pitchFamily="18" charset="0"/>
              </a:rPr>
              <a:t>References</a:t>
            </a:r>
            <a:endParaRPr>
              <a:latin typeface="Times New Roman" pitchFamily="18" charset="0"/>
              <a:cs typeface="Times New Roman" pitchFamily="18" charset="0"/>
            </a:endParaRPr>
          </a:p>
        </p:txBody>
      </p:sp>
      <p:sp>
        <p:nvSpPr>
          <p:cNvPr id="179" name="Google Shape;179;g7cc09033cd_0_0"/>
          <p:cNvSpPr txBox="1">
            <a:spLocks noGrp="1"/>
          </p:cNvSpPr>
          <p:nvPr>
            <p:ph type="body" idx="1"/>
          </p:nvPr>
        </p:nvSpPr>
        <p:spPr>
          <a:xfrm>
            <a:off x="457200" y="1417525"/>
            <a:ext cx="8229600" cy="4772100"/>
          </a:xfrm>
          <a:prstGeom prst="rect">
            <a:avLst/>
          </a:prstGeom>
        </p:spPr>
        <p:txBody>
          <a:bodyPr spcFirstLastPara="1" wrap="square" lIns="91425" tIns="45700" rIns="91425" bIns="45700" anchor="t" anchorCtr="0">
            <a:noAutofit/>
          </a:bodyPr>
          <a:lstStyle/>
          <a:p>
            <a:pPr indent="-381000" algn="just">
              <a:buSzPts val="2400"/>
              <a:buNone/>
            </a:pPr>
            <a:r>
              <a:rPr lang="en-US" sz="2400" dirty="0" smtClean="0">
                <a:latin typeface="Times New Roman" pitchFamily="18" charset="0"/>
                <a:cs typeface="Times New Roman" pitchFamily="18" charset="0"/>
              </a:rPr>
              <a:t>[</a:t>
            </a:r>
            <a:r>
              <a:rPr lang="en-US" sz="2400" dirty="0" smtClean="0">
                <a:latin typeface="Times New Roman" pitchFamily="18" charset="0"/>
                <a:cs typeface="Times New Roman" pitchFamily="18" charset="0"/>
              </a:rPr>
              <a:t>1]</a:t>
            </a:r>
            <a:r>
              <a:rPr lang="en-IN" sz="2400" dirty="0" smtClean="0">
                <a:latin typeface="Times New Roman" pitchFamily="18" charset="0"/>
                <a:cs typeface="Times New Roman" pitchFamily="18" charset="0"/>
              </a:rPr>
              <a:t>K</a:t>
            </a:r>
            <a:r>
              <a:rPr lang="en-IN" sz="2400" dirty="0" smtClean="0">
                <a:latin typeface="Times New Roman" pitchFamily="18" charset="0"/>
                <a:cs typeface="Times New Roman" pitchFamily="18" charset="0"/>
              </a:rPr>
              <a:t>. </a:t>
            </a:r>
            <a:r>
              <a:rPr lang="en-IN" sz="2400" dirty="0" err="1" smtClean="0">
                <a:latin typeface="Times New Roman" pitchFamily="18" charset="0"/>
                <a:cs typeface="Times New Roman" pitchFamily="18" charset="0"/>
              </a:rPr>
              <a:t>Pousttchi</a:t>
            </a:r>
            <a:r>
              <a:rPr lang="en-IN" sz="2400" dirty="0" smtClean="0">
                <a:latin typeface="Times New Roman" pitchFamily="18" charset="0"/>
                <a:cs typeface="Times New Roman" pitchFamily="18" charset="0"/>
              </a:rPr>
              <a:t> and M. </a:t>
            </a:r>
            <a:r>
              <a:rPr lang="en-IN" sz="2400" dirty="0" err="1" smtClean="0">
                <a:latin typeface="Times New Roman" pitchFamily="18" charset="0"/>
                <a:cs typeface="Times New Roman" pitchFamily="18" charset="0"/>
              </a:rPr>
              <a:t>Schurig</a:t>
            </a:r>
            <a:r>
              <a:rPr lang="en-IN" sz="2400" dirty="0" smtClean="0">
                <a:latin typeface="Times New Roman" pitchFamily="18" charset="0"/>
                <a:cs typeface="Times New Roman" pitchFamily="18" charset="0"/>
              </a:rPr>
              <a:t>, "Assessment of today's mobile </a:t>
            </a:r>
            <a:r>
              <a:rPr lang="en-IN" sz="2400" dirty="0" smtClean="0">
                <a:latin typeface="Times New Roman" pitchFamily="18" charset="0"/>
                <a:cs typeface="Times New Roman" pitchFamily="18" charset="0"/>
              </a:rPr>
              <a:t>banking application from </a:t>
            </a:r>
            <a:r>
              <a:rPr lang="en-IN" sz="2400" dirty="0" smtClean="0">
                <a:latin typeface="Times New Roman" pitchFamily="18" charset="0"/>
                <a:cs typeface="Times New Roman" pitchFamily="18" charset="0"/>
              </a:rPr>
              <a:t>the view of customer requirements," in System </a:t>
            </a:r>
            <a:r>
              <a:rPr lang="en-IN" sz="2400" dirty="0" smtClean="0">
                <a:latin typeface="Times New Roman" pitchFamily="18" charset="0"/>
                <a:cs typeface="Times New Roman" pitchFamily="18" charset="0"/>
              </a:rPr>
              <a:t>Sciences</a:t>
            </a:r>
            <a:r>
              <a:rPr lang="en-IN" sz="2400" dirty="0" smtClean="0">
                <a:latin typeface="Times New Roman" pitchFamily="18" charset="0"/>
                <a:cs typeface="Times New Roman" pitchFamily="18" charset="0"/>
              </a:rPr>
              <a:t>, 2004. Proceedings of the 37th Annual Hawaii International </a:t>
            </a:r>
            <a:r>
              <a:rPr lang="en-IN" sz="2400" dirty="0" smtClean="0">
                <a:latin typeface="Times New Roman" pitchFamily="18" charset="0"/>
                <a:cs typeface="Times New Roman" pitchFamily="18" charset="0"/>
              </a:rPr>
              <a:t>Conference </a:t>
            </a:r>
            <a:r>
              <a:rPr lang="en-IN" sz="2400" dirty="0" smtClean="0">
                <a:latin typeface="Times New Roman" pitchFamily="18" charset="0"/>
                <a:cs typeface="Times New Roman" pitchFamily="18" charset="0"/>
              </a:rPr>
              <a:t>on, 2004, p. 10 pp. </a:t>
            </a:r>
            <a:endParaRPr lang="en-IN" sz="2400" dirty="0" smtClean="0">
              <a:latin typeface="Times New Roman" pitchFamily="18" charset="0"/>
              <a:cs typeface="Times New Roman" pitchFamily="18" charset="0"/>
            </a:endParaRPr>
          </a:p>
          <a:p>
            <a:pPr indent="-381000" algn="just">
              <a:buSzPts val="2400"/>
              <a:buNone/>
            </a:pPr>
            <a:r>
              <a:rPr lang="en-IN" sz="2400" dirty="0" smtClean="0">
                <a:latin typeface="Times New Roman" pitchFamily="18" charset="0"/>
                <a:cs typeface="Times New Roman" pitchFamily="18" charset="0"/>
              </a:rPr>
              <a:t>[2]</a:t>
            </a:r>
            <a:r>
              <a:rPr lang="en-IN" sz="2400" dirty="0" err="1" smtClean="0">
                <a:latin typeface="Times New Roman" pitchFamily="18" charset="0"/>
                <a:cs typeface="Times New Roman" pitchFamily="18" charset="0"/>
              </a:rPr>
              <a:t>Mahmoud</a:t>
            </a:r>
            <a:r>
              <a:rPr lang="en-IN" sz="2400" dirty="0" smtClean="0">
                <a:latin typeface="Times New Roman" pitchFamily="18" charset="0"/>
                <a:cs typeface="Times New Roman" pitchFamily="18" charset="0"/>
              </a:rPr>
              <a:t> </a:t>
            </a:r>
            <a:r>
              <a:rPr lang="en-IN" sz="2400" dirty="0" smtClean="0">
                <a:latin typeface="Times New Roman" pitchFamily="18" charset="0"/>
                <a:cs typeface="Times New Roman" pitchFamily="18" charset="0"/>
              </a:rPr>
              <a:t>Elkhodr1, </a:t>
            </a:r>
            <a:r>
              <a:rPr lang="en-IN" sz="2400" dirty="0" err="1" smtClean="0">
                <a:latin typeface="Times New Roman" pitchFamily="18" charset="0"/>
                <a:cs typeface="Times New Roman" pitchFamily="18" charset="0"/>
              </a:rPr>
              <a:t>Seyed</a:t>
            </a:r>
            <a:r>
              <a:rPr lang="en-IN" sz="2400" dirty="0" smtClean="0">
                <a:latin typeface="Times New Roman" pitchFamily="18" charset="0"/>
                <a:cs typeface="Times New Roman" pitchFamily="18" charset="0"/>
              </a:rPr>
              <a:t> Shahrestani1 and </a:t>
            </a:r>
            <a:r>
              <a:rPr lang="en-IN" sz="2400" dirty="0" err="1" smtClean="0">
                <a:latin typeface="Times New Roman" pitchFamily="18" charset="0"/>
                <a:cs typeface="Times New Roman" pitchFamily="18" charset="0"/>
              </a:rPr>
              <a:t>Khaled</a:t>
            </a:r>
            <a:r>
              <a:rPr lang="en-IN" sz="2400" dirty="0" smtClean="0">
                <a:latin typeface="Times New Roman" pitchFamily="18" charset="0"/>
                <a:cs typeface="Times New Roman" pitchFamily="18" charset="0"/>
              </a:rPr>
              <a:t> Kourouche2 </a:t>
            </a:r>
            <a:r>
              <a:rPr lang="en-IN" sz="2400" dirty="0" smtClean="0">
                <a:latin typeface="Times New Roman" pitchFamily="18" charset="0"/>
                <a:cs typeface="Times New Roman" pitchFamily="18" charset="0"/>
              </a:rPr>
              <a:t>,</a:t>
            </a:r>
            <a:r>
              <a:rPr lang="en-IN" sz="2400" dirty="0" smtClean="0">
                <a:latin typeface="Times New Roman" pitchFamily="18" charset="0"/>
                <a:cs typeface="Times New Roman" pitchFamily="18" charset="0"/>
              </a:rPr>
              <a:t> </a:t>
            </a:r>
            <a:r>
              <a:rPr lang="en-IN" sz="2400" dirty="0" smtClean="0">
                <a:latin typeface="Times New Roman" pitchFamily="18" charset="0"/>
                <a:cs typeface="Times New Roman" pitchFamily="18" charset="0"/>
              </a:rPr>
              <a:t>“A </a:t>
            </a:r>
            <a:r>
              <a:rPr lang="en-IN" sz="2400" dirty="0" smtClean="0">
                <a:latin typeface="Times New Roman" pitchFamily="18" charset="0"/>
                <a:cs typeface="Times New Roman" pitchFamily="18" charset="0"/>
              </a:rPr>
              <a:t>Proposal to Improve the Security of Mobile </a:t>
            </a:r>
            <a:r>
              <a:rPr lang="en-IN" sz="2400" dirty="0" smtClean="0">
                <a:latin typeface="Times New Roman" pitchFamily="18" charset="0"/>
                <a:cs typeface="Times New Roman" pitchFamily="18" charset="0"/>
              </a:rPr>
              <a:t>Banking Applications”</a:t>
            </a:r>
            <a:r>
              <a:rPr lang="en-IN" sz="2400" dirty="0" smtClean="0">
                <a:latin typeface="Times New Roman" pitchFamily="18" charset="0"/>
                <a:cs typeface="Times New Roman" pitchFamily="18" charset="0"/>
              </a:rPr>
              <a:t> 2012 Tenth International Conference on ICT and Knowledge </a:t>
            </a:r>
            <a:r>
              <a:rPr lang="en-IN" sz="2400" dirty="0" smtClean="0">
                <a:latin typeface="Times New Roman" pitchFamily="18" charset="0"/>
                <a:cs typeface="Times New Roman" pitchFamily="18" charset="0"/>
              </a:rPr>
              <a:t>Engineering.</a:t>
            </a:r>
            <a:endParaRPr lang="en-IN" sz="2400" dirty="0" smtClean="0">
              <a:latin typeface="Times New Roman" pitchFamily="18" charset="0"/>
              <a:cs typeface="Times New Roman" pitchFamily="18" charset="0"/>
            </a:endParaRPr>
          </a:p>
          <a:p>
            <a:pPr>
              <a:buNone/>
            </a:pPr>
            <a:r>
              <a:rPr lang="en-IN" sz="2400" dirty="0" smtClean="0"/>
              <a:t/>
            </a:r>
            <a:br>
              <a:rPr lang="en-IN" sz="2400" dirty="0" smtClean="0"/>
            </a:br>
            <a:endParaRPr lang="en-IN" sz="2400" dirty="0" smtClean="0"/>
          </a:p>
          <a:p>
            <a:pPr>
              <a:buNone/>
            </a:pPr>
            <a:endParaRPr lang="en-IN" sz="2400" dirty="0" smtClean="0"/>
          </a:p>
          <a:p>
            <a:pPr>
              <a:buNone/>
            </a:pPr>
            <a:endParaRPr lang="en-IN" sz="2400" dirty="0" smtClean="0">
              <a:latin typeface="Times New Roman" pitchFamily="18" charset="0"/>
              <a:cs typeface="Times New Roman" pitchFamily="18" charset="0"/>
            </a:endParaRPr>
          </a:p>
          <a:p>
            <a:pPr indent="-381000" algn="just">
              <a:buSzPts val="2400"/>
              <a:buNone/>
            </a:pPr>
            <a:r>
              <a:rPr lang="en-IN" sz="2400" dirty="0" smtClean="0">
                <a:latin typeface="Times New Roman" pitchFamily="18" charset="0"/>
                <a:cs typeface="Times New Roman" pitchFamily="18" charset="0"/>
              </a:rPr>
              <a:t/>
            </a:r>
            <a:br>
              <a:rPr lang="en-IN" sz="2400" dirty="0" smtClean="0">
                <a:latin typeface="Times New Roman" pitchFamily="18" charset="0"/>
                <a:cs typeface="Times New Roman" pitchFamily="18" charset="0"/>
              </a:rPr>
            </a:br>
            <a:endParaRPr lang="en-IN" sz="2400" dirty="0" smtClean="0">
              <a:latin typeface="Times New Roman" pitchFamily="18" charset="0"/>
              <a:cs typeface="Times New Roman" pitchFamily="18" charset="0"/>
            </a:endParaRPr>
          </a:p>
          <a:p>
            <a:pPr indent="-381000" algn="just">
              <a:buSzPts val="2400"/>
              <a:buNone/>
            </a:pPr>
            <a:endParaRPr sz="2400">
              <a:latin typeface="Times New Roman" pitchFamily="18" charset="0"/>
              <a:ea typeface="Times New Roman"/>
              <a:cs typeface="Times New Roman" pitchFamily="18" charset="0"/>
              <a:sym typeface="Times New Roman"/>
            </a:endParaRPr>
          </a:p>
          <a:p>
            <a:pPr marL="0" lvl="0" indent="0" algn="just" rtl="0">
              <a:spcBef>
                <a:spcPts val="360"/>
              </a:spcBef>
              <a:spcAft>
                <a:spcPts val="0"/>
              </a:spcAft>
              <a:buNone/>
            </a:pPr>
            <a:endParaRPr sz="2400">
              <a:latin typeface="Times New Roman" pitchFamily="18" charset="0"/>
              <a:ea typeface="Times New Roman"/>
              <a:cs typeface="Times New Roman" pitchFamily="18" charset="0"/>
              <a:sym typeface="Times New Roman"/>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11"/>
          <p:cNvSpPr txBox="1">
            <a:spLocks noGrp="1"/>
          </p:cNvSpPr>
          <p:nvPr>
            <p:ph type="title"/>
          </p:nvPr>
        </p:nvSpPr>
        <p:spPr>
          <a:xfrm>
            <a:off x="722313" y="4406900"/>
            <a:ext cx="7772400" cy="7747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None/>
            </a:pPr>
            <a:r>
              <a:rPr lang="en-US" dirty="0"/>
              <a:t>  THANK YOU</a:t>
            </a:r>
            <a:endParaRPr/>
          </a:p>
        </p:txBody>
      </p:sp>
      <p:sp>
        <p:nvSpPr>
          <p:cNvPr id="185" name="Google Shape;185;p11"/>
          <p:cNvSpPr txBox="1">
            <a:spLocks noGrp="1"/>
          </p:cNvSpPr>
          <p:nvPr>
            <p:ph type="body" idx="1"/>
          </p:nvPr>
        </p:nvSpPr>
        <p:spPr>
          <a:xfrm>
            <a:off x="685800" y="609600"/>
            <a:ext cx="7772400" cy="1500188"/>
          </a:xfrm>
          <a:prstGeom prst="rect">
            <a:avLst/>
          </a:prstGeom>
          <a:noFill/>
          <a:ln>
            <a:noFill/>
          </a:ln>
        </p:spPr>
        <p:txBody>
          <a:bodyPr spcFirstLastPara="1" wrap="square" lIns="91425" tIns="45700" rIns="91425" bIns="45700" anchor="b" anchorCtr="0">
            <a:noAutofit/>
          </a:bodyPr>
          <a:lstStyle/>
          <a:p>
            <a:pPr marL="0" lvl="0" indent="0" algn="ctr" rtl="0">
              <a:spcBef>
                <a:spcPts val="0"/>
              </a:spcBef>
              <a:spcAft>
                <a:spcPts val="0"/>
              </a:spcAft>
              <a:buSzPts val="3510"/>
              <a:buNone/>
            </a:pPr>
            <a:r>
              <a:rPr lang="en-US" sz="5400"/>
              <a:t> Queries</a:t>
            </a:r>
            <a:endParaRPr/>
          </a:p>
        </p:txBody>
      </p:sp>
      <p:sp>
        <p:nvSpPr>
          <p:cNvPr id="186" name="Google Shape;186;p11"/>
          <p:cNvSpPr/>
          <p:nvPr/>
        </p:nvSpPr>
        <p:spPr>
          <a:xfrm>
            <a:off x="3886200" y="2362200"/>
            <a:ext cx="1676400" cy="1862048"/>
          </a:xfrm>
          <a:prstGeom prst="rect">
            <a:avLst/>
          </a:prstGeom>
          <a:solidFill>
            <a:schemeClr val="accent3"/>
          </a:solidFill>
          <a:ln w="9525"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1500" b="1" cap="none">
                <a:solidFill>
                  <a:schemeClr val="accent4"/>
                </a:solidFill>
                <a:latin typeface="Arial"/>
                <a:ea typeface="Arial"/>
                <a:cs typeface="Arial"/>
                <a:sym typeface="Arial"/>
              </a:rPr>
              <a:t>?</a:t>
            </a:r>
            <a:endParaRPr sz="11500" b="1" cap="none">
              <a:solidFill>
                <a:schemeClr val="accent4"/>
              </a:solidFill>
              <a:latin typeface="Ribeye"/>
              <a:ea typeface="Ribeye"/>
              <a:cs typeface="Ribeye"/>
              <a:sym typeface="Ribeye"/>
            </a:endParaRPr>
          </a:p>
        </p:txBody>
      </p:sp>
    </p:spTree>
  </p:cSld>
  <p:clrMapOvr>
    <a:masterClrMapping/>
  </p:clrMapOvr>
  <mc:AlternateContent xmlns:mc="http://schemas.openxmlformats.org/markup-compatibility/2006">
    <mc:Choice xmlns:p14="http://schemas.microsoft.com/office/powerpoint/2010/main" xmlns="" Requires="p14">
      <p:transition spd="med">
        <p14:gallery dir="l"/>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2"/>
          <p:cNvSpPr txBox="1">
            <a:spLocks noGrp="1"/>
          </p:cNvSpPr>
          <p:nvPr>
            <p:ph type="title"/>
          </p:nvPr>
        </p:nvSpPr>
        <p:spPr>
          <a:xfrm>
            <a:off x="457200" y="277813"/>
            <a:ext cx="8229600" cy="113982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smtClean="0">
                <a:latin typeface="Times New Roman" pitchFamily="18" charset="0"/>
                <a:cs typeface="Times New Roman" pitchFamily="18" charset="0"/>
              </a:rPr>
              <a:t>Abstract </a:t>
            </a:r>
            <a:endParaRPr>
              <a:latin typeface="Times New Roman" pitchFamily="18" charset="0"/>
              <a:cs typeface="Times New Roman" pitchFamily="18" charset="0"/>
            </a:endParaRPr>
          </a:p>
        </p:txBody>
      </p:sp>
      <p:sp>
        <p:nvSpPr>
          <p:cNvPr id="124" name="Google Shape;124;p2"/>
          <p:cNvSpPr txBox="1">
            <a:spLocks noGrp="1"/>
          </p:cNvSpPr>
          <p:nvPr>
            <p:ph type="body" idx="1"/>
          </p:nvPr>
        </p:nvSpPr>
        <p:spPr>
          <a:xfrm>
            <a:off x="304800" y="1066800"/>
            <a:ext cx="8458200" cy="5064125"/>
          </a:xfrm>
          <a:prstGeom prst="rect">
            <a:avLst/>
          </a:prstGeom>
          <a:noFill/>
          <a:ln>
            <a:noFill/>
          </a:ln>
        </p:spPr>
        <p:txBody>
          <a:bodyPr spcFirstLastPara="1" wrap="square" lIns="91425" tIns="45700" rIns="91425" bIns="45700" anchor="t" anchorCtr="0">
            <a:noAutofit/>
          </a:bodyPr>
          <a:lstStyle/>
          <a:p>
            <a:pPr marL="342900" lvl="0" indent="-342900" algn="just" rtl="0">
              <a:spcBef>
                <a:spcPts val="480"/>
              </a:spcBef>
              <a:spcAft>
                <a:spcPts val="0"/>
              </a:spcAft>
              <a:buSzPts val="1560"/>
              <a:buChar char="■"/>
            </a:pPr>
            <a:endParaRPr lang="en-US" sz="2400" dirty="0" smtClean="0">
              <a:latin typeface="Times New Roman" pitchFamily="18" charset="0"/>
              <a:ea typeface="Times New Roman"/>
              <a:cs typeface="Times New Roman" pitchFamily="18" charset="0"/>
              <a:sym typeface="Times New Roman"/>
            </a:endParaRPr>
          </a:p>
          <a:p>
            <a:pPr marL="342900" indent="-342900" algn="just">
              <a:spcBef>
                <a:spcPts val="480"/>
              </a:spcBef>
              <a:buSzPts val="1560"/>
            </a:pPr>
            <a:r>
              <a:rPr lang="en-IN" sz="2400" dirty="0" smtClean="0">
                <a:latin typeface="Times New Roman" pitchFamily="18" charset="0"/>
                <a:ea typeface="Times New Roman"/>
                <a:cs typeface="Times New Roman" pitchFamily="18" charset="0"/>
                <a:sym typeface="Times New Roman"/>
              </a:rPr>
              <a:t>Cloud computing denotes an IT infrastructure where data and                 software are stored and processed remotely in a data </a:t>
            </a:r>
            <a:r>
              <a:rPr lang="en-IN" sz="2400" dirty="0" err="1" smtClean="0">
                <a:latin typeface="Times New Roman" pitchFamily="18" charset="0"/>
                <a:ea typeface="Times New Roman"/>
                <a:cs typeface="Times New Roman" pitchFamily="18" charset="0"/>
                <a:sym typeface="Times New Roman"/>
              </a:rPr>
              <a:t>center</a:t>
            </a:r>
            <a:r>
              <a:rPr lang="en-IN" sz="2400" dirty="0" smtClean="0">
                <a:latin typeface="Times New Roman" pitchFamily="18" charset="0"/>
                <a:ea typeface="Times New Roman"/>
                <a:cs typeface="Times New Roman" pitchFamily="18" charset="0"/>
                <a:sym typeface="Times New Roman"/>
              </a:rPr>
              <a:t> of a cloud provider, which are accessible via an Internet service.</a:t>
            </a:r>
            <a:endParaRPr lang="en-US" sz="2400" dirty="0" smtClean="0">
              <a:latin typeface="Times New Roman" pitchFamily="18" charset="0"/>
              <a:ea typeface="Times New Roman"/>
              <a:cs typeface="Times New Roman" pitchFamily="18" charset="0"/>
              <a:sym typeface="Times New Roman"/>
            </a:endParaRPr>
          </a:p>
          <a:p>
            <a:pPr marL="342900" lvl="0" indent="-342900" algn="just">
              <a:spcBef>
                <a:spcPts val="480"/>
              </a:spcBef>
              <a:buSzPts val="1560"/>
            </a:pPr>
            <a:r>
              <a:rPr lang="en-US" sz="2400" dirty="0" smtClean="0">
                <a:latin typeface="Times New Roman" pitchFamily="18" charset="0"/>
                <a:cs typeface="Times New Roman" pitchFamily="18" charset="0"/>
              </a:rPr>
              <a:t>Session management in distributed Internet services is traditionally based on username and password, which  allows a single verification.</a:t>
            </a:r>
          </a:p>
          <a:p>
            <a:pPr marL="342900" lvl="0" indent="-342900" algn="just">
              <a:spcBef>
                <a:spcPts val="480"/>
              </a:spcBef>
              <a:buSzPts val="1560"/>
            </a:pPr>
            <a:r>
              <a:rPr lang="en-US" sz="2400" dirty="0" smtClean="0">
                <a:latin typeface="Times New Roman" pitchFamily="18" charset="0"/>
                <a:cs typeface="Times New Roman" pitchFamily="18" charset="0"/>
              </a:rPr>
              <a:t>A secure protocol is defined for </a:t>
            </a:r>
            <a:r>
              <a:rPr lang="en-US" sz="2400" dirty="0" smtClean="0">
                <a:latin typeface="Times New Roman" pitchFamily="18" charset="0"/>
                <a:cs typeface="Times New Roman" pitchFamily="18" charset="0"/>
              </a:rPr>
              <a:t>authentication </a:t>
            </a:r>
            <a:r>
              <a:rPr lang="en-US" sz="2400" dirty="0" smtClean="0">
                <a:latin typeface="Times New Roman" pitchFamily="18" charset="0"/>
                <a:cs typeface="Times New Roman" pitchFamily="18" charset="0"/>
              </a:rPr>
              <a:t>through continuous user verification.</a:t>
            </a:r>
            <a:endParaRPr sz="2400">
              <a:latin typeface="Times New Roman" pitchFamily="18" charset="0"/>
              <a:ea typeface="Times New Roman"/>
              <a:cs typeface="Times New Roman" pitchFamily="18" charset="0"/>
              <a:sym typeface="Times New Roman"/>
            </a:endParaRPr>
          </a:p>
          <a:p>
            <a:pPr marL="342900" lvl="0" indent="-243840" algn="l" rtl="0">
              <a:spcBef>
                <a:spcPts val="480"/>
              </a:spcBef>
              <a:spcAft>
                <a:spcPts val="0"/>
              </a:spcAft>
              <a:buSzPts val="1560"/>
              <a:buNone/>
            </a:pPr>
            <a:endParaRPr sz="2400">
              <a:latin typeface="Times New Roman" pitchFamily="18" charset="0"/>
              <a:ea typeface="Times New Roman"/>
              <a:cs typeface="Times New Roman" pitchFamily="18" charset="0"/>
              <a:sym typeface="Times New Roman"/>
            </a:endParaRPr>
          </a:p>
          <a:p>
            <a:pPr marL="342900" lvl="0" indent="-342900" algn="l" rtl="0">
              <a:spcBef>
                <a:spcPts val="480"/>
              </a:spcBef>
              <a:spcAft>
                <a:spcPts val="0"/>
              </a:spcAft>
              <a:buSzPts val="1560"/>
              <a:buNone/>
            </a:pPr>
            <a:endParaRPr sz="2400">
              <a:latin typeface="Times New Roman" pitchFamily="18" charset="0"/>
              <a:ea typeface="Times New Roman"/>
              <a:cs typeface="Times New Roman" pitchFamily="18" charset="0"/>
              <a:sym typeface="Times New Roman"/>
            </a:endParaRPr>
          </a:p>
          <a:p>
            <a:pPr marL="342900" lvl="0" indent="-243840" algn="just" rtl="0">
              <a:spcBef>
                <a:spcPts val="480"/>
              </a:spcBef>
              <a:spcAft>
                <a:spcPts val="0"/>
              </a:spcAft>
              <a:buSzPts val="1560"/>
              <a:buNone/>
            </a:pPr>
            <a:endParaRPr sz="2400">
              <a:latin typeface="Times New Roman" pitchFamily="18" charset="0"/>
              <a:ea typeface="Times New Roman"/>
              <a:cs typeface="Times New Roman" pitchFamily="18" charset="0"/>
              <a:sym typeface="Times New Roman"/>
            </a:endParaRPr>
          </a:p>
          <a:p>
            <a:pPr marL="342900" lvl="0" indent="-243840" algn="just" rtl="0">
              <a:spcBef>
                <a:spcPts val="480"/>
              </a:spcBef>
              <a:spcAft>
                <a:spcPts val="0"/>
              </a:spcAft>
              <a:buSzPts val="1560"/>
              <a:buNone/>
            </a:pPr>
            <a:endParaRPr sz="2400">
              <a:latin typeface="Times New Roman" pitchFamily="18" charset="0"/>
              <a:ea typeface="Times New Roman"/>
              <a:cs typeface="Times New Roman" pitchFamily="18" charset="0"/>
              <a:sym typeface="Times New Roman"/>
            </a:endParaRPr>
          </a:p>
          <a:p>
            <a:pPr marL="342900" lvl="0" indent="-243840" algn="just" rtl="0">
              <a:spcBef>
                <a:spcPts val="480"/>
              </a:spcBef>
              <a:spcAft>
                <a:spcPts val="0"/>
              </a:spcAft>
              <a:buSzPts val="1560"/>
              <a:buNone/>
            </a:pPr>
            <a:endParaRPr sz="2400">
              <a:latin typeface="Times New Roman" pitchFamily="18" charset="0"/>
              <a:ea typeface="Times New Roman"/>
              <a:cs typeface="Times New Roman" pitchFamily="18" charset="0"/>
              <a:sym typeface="Times New Roman"/>
            </a:endParaRPr>
          </a:p>
          <a:p>
            <a:pPr marL="342900" lvl="0" indent="-252095" algn="just" rtl="0">
              <a:spcBef>
                <a:spcPts val="440"/>
              </a:spcBef>
              <a:spcAft>
                <a:spcPts val="0"/>
              </a:spcAft>
              <a:buSzPts val="1430"/>
              <a:buFont typeface="Noto Sans Symbols"/>
              <a:buNone/>
            </a:pPr>
            <a:endParaRPr sz="2400">
              <a:latin typeface="Times New Roman" pitchFamily="18" charset="0"/>
              <a:ea typeface="Times New Roman"/>
              <a:cs typeface="Times New Roman" pitchFamily="18" charset="0"/>
              <a:sym typeface="Times New Roman"/>
            </a:endParaRPr>
          </a:p>
        </p:txBody>
      </p:sp>
    </p:spTree>
  </p:cSld>
  <p:clrMapOvr>
    <a:masterClrMapping/>
  </p:clrMapOvr>
  <mc:AlternateContent xmlns:mc="http://schemas.openxmlformats.org/markup-compatibility/2006">
    <mc:Choice xmlns:p14="http://schemas.microsoft.com/office/powerpoint/2010/main" xmlns="" Requires="p14">
      <p:transition spd="slow" p14:dur="1600">
        <p14:gallery dir="l"/>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4"/>
          <p:cNvSpPr txBox="1">
            <a:spLocks noGrp="1"/>
          </p:cNvSpPr>
          <p:nvPr>
            <p:ph type="title"/>
          </p:nvPr>
        </p:nvSpPr>
        <p:spPr>
          <a:xfrm>
            <a:off x="457200" y="277813"/>
            <a:ext cx="8229600" cy="113982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latin typeface="Times New Roman" pitchFamily="18" charset="0"/>
                <a:cs typeface="Times New Roman" pitchFamily="18" charset="0"/>
              </a:rPr>
              <a:t>Existing System:</a:t>
            </a:r>
            <a:endParaRPr>
              <a:latin typeface="Times New Roman" pitchFamily="18" charset="0"/>
              <a:cs typeface="Times New Roman" pitchFamily="18" charset="0"/>
            </a:endParaRPr>
          </a:p>
        </p:txBody>
      </p:sp>
      <p:sp>
        <p:nvSpPr>
          <p:cNvPr id="130" name="Google Shape;130;p4"/>
          <p:cNvSpPr txBox="1">
            <a:spLocks noGrp="1"/>
          </p:cNvSpPr>
          <p:nvPr>
            <p:ph type="body" idx="1"/>
          </p:nvPr>
        </p:nvSpPr>
        <p:spPr>
          <a:xfrm>
            <a:off x="381000" y="1600200"/>
            <a:ext cx="8458200" cy="4530725"/>
          </a:xfrm>
          <a:prstGeom prst="rect">
            <a:avLst/>
          </a:prstGeom>
          <a:noFill/>
          <a:ln>
            <a:noFill/>
          </a:ln>
        </p:spPr>
        <p:txBody>
          <a:bodyPr spcFirstLastPara="1" wrap="square" lIns="91425" tIns="45700" rIns="91425" bIns="45700" anchor="t" anchorCtr="0">
            <a:noAutofit/>
          </a:bodyPr>
          <a:lstStyle/>
          <a:p>
            <a:pPr marL="342900" indent="-342900" algn="just">
              <a:spcBef>
                <a:spcPts val="0"/>
              </a:spcBef>
              <a:buSzPts val="1560"/>
            </a:pPr>
            <a:r>
              <a:rPr lang="en-US" sz="2400" dirty="0" smtClean="0">
                <a:latin typeface="Times New Roman" pitchFamily="18" charset="0"/>
                <a:cs typeface="Times New Roman" pitchFamily="18" charset="0"/>
              </a:rPr>
              <a:t>Once the user’s identity has been verified, the system resources are available for a fixed period of time or until explicit logout from the user. This approach assumes that a single verification (at the beginning of the session) is sufficient, and that the identity of the user is constant during the whole session</a:t>
            </a:r>
            <a:r>
              <a:rPr lang="en-US" dirty="0" smtClean="0">
                <a:latin typeface="Times New Roman" pitchFamily="18" charset="0"/>
                <a:cs typeface="Times New Roman" pitchFamily="18" charset="0"/>
              </a:rPr>
              <a:t>.</a:t>
            </a:r>
          </a:p>
          <a:p>
            <a:pPr marL="342900" indent="-342900" algn="just">
              <a:spcBef>
                <a:spcPts val="0"/>
              </a:spcBef>
              <a:buSzPts val="1560"/>
              <a:buNone/>
            </a:pPr>
            <a:endParaRPr lang="en-IN" dirty="0" smtClean="0">
              <a:latin typeface="Times New Roman" pitchFamily="18" charset="0"/>
              <a:cs typeface="Times New Roman" pitchFamily="18" charset="0"/>
            </a:endParaRPr>
          </a:p>
          <a:p>
            <a:pPr marL="342900" lvl="0" indent="-342900" algn="just">
              <a:spcBef>
                <a:spcPts val="0"/>
              </a:spcBef>
              <a:buSzPts val="1560"/>
            </a:pPr>
            <a:r>
              <a:rPr lang="en-US" sz="2400" dirty="0" smtClean="0">
                <a:latin typeface="Times New Roman" pitchFamily="18" charset="0"/>
                <a:ea typeface="Times New Roman"/>
                <a:cs typeface="Times New Roman" pitchFamily="18" charset="0"/>
                <a:sym typeface="Times New Roman"/>
              </a:rPr>
              <a:t>The disadvantage of existed System is n</a:t>
            </a:r>
            <a:r>
              <a:rPr lang="en-US" sz="2400" dirty="0" smtClean="0">
                <a:latin typeface="Times New Roman" pitchFamily="18" charset="0"/>
                <a:cs typeface="Times New Roman" pitchFamily="18" charset="0"/>
              </a:rPr>
              <a:t>one of existing approaches supports continuous authentication.</a:t>
            </a:r>
            <a:endParaRPr lang="en-IN" sz="2400" dirty="0" smtClean="0">
              <a:latin typeface="Times New Roman" pitchFamily="18" charset="0"/>
              <a:cs typeface="Times New Roman" pitchFamily="18" charset="0"/>
            </a:endParaRPr>
          </a:p>
          <a:p>
            <a:pPr marL="342900" indent="-342900" algn="just">
              <a:spcBef>
                <a:spcPts val="0"/>
              </a:spcBef>
              <a:buSzPts val="1560"/>
            </a:pPr>
            <a:endParaRPr sz="2400">
              <a:latin typeface="Times New Roman" pitchFamily="18" charset="0"/>
              <a:ea typeface="Times New Roman"/>
              <a:cs typeface="Times New Roman" pitchFamily="18" charset="0"/>
              <a:sym typeface="Times New Roman"/>
            </a:endParaRPr>
          </a:p>
          <a:p>
            <a:pPr marL="0" lvl="0" indent="0" algn="just" rtl="0">
              <a:spcBef>
                <a:spcPts val="480"/>
              </a:spcBef>
              <a:spcAft>
                <a:spcPts val="0"/>
              </a:spcAft>
              <a:buSzPts val="1560"/>
              <a:buNone/>
            </a:pPr>
            <a:endParaRPr sz="2400">
              <a:latin typeface="Times New Roman"/>
              <a:ea typeface="Times New Roman"/>
              <a:cs typeface="Times New Roman"/>
              <a:sym typeface="Times New Roman"/>
            </a:endParaRPr>
          </a:p>
        </p:txBody>
      </p:sp>
    </p:spTree>
  </p:cSld>
  <p:clrMapOvr>
    <a:masterClrMapping/>
  </p:clrMapOvr>
  <mc:AlternateContent xmlns:mc="http://schemas.openxmlformats.org/markup-compatibility/2006">
    <mc:Choice xmlns:p14="http://schemas.microsoft.com/office/powerpoint/2010/main" xmlns="" Requires="p14">
      <p:transition spd="slow" p14:dur="1600">
        <p14:gallery dir="l"/>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3"/>
          <p:cNvSpPr txBox="1">
            <a:spLocks noGrp="1"/>
          </p:cNvSpPr>
          <p:nvPr>
            <p:ph type="title"/>
          </p:nvPr>
        </p:nvSpPr>
        <p:spPr>
          <a:xfrm>
            <a:off x="457200" y="277813"/>
            <a:ext cx="8229600" cy="113982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latin typeface="Times New Roman" pitchFamily="18" charset="0"/>
                <a:cs typeface="Times New Roman" pitchFamily="18" charset="0"/>
              </a:rPr>
              <a:t>Proposed System</a:t>
            </a:r>
            <a:endParaRPr>
              <a:latin typeface="Times New Roman" pitchFamily="18" charset="0"/>
              <a:cs typeface="Times New Roman" pitchFamily="18" charset="0"/>
            </a:endParaRPr>
          </a:p>
        </p:txBody>
      </p:sp>
      <p:sp>
        <p:nvSpPr>
          <p:cNvPr id="148" name="Google Shape;148;p3"/>
          <p:cNvSpPr txBox="1">
            <a:spLocks noGrp="1"/>
          </p:cNvSpPr>
          <p:nvPr>
            <p:ph type="body" idx="1"/>
          </p:nvPr>
        </p:nvSpPr>
        <p:spPr>
          <a:xfrm>
            <a:off x="381000" y="1600200"/>
            <a:ext cx="8458200" cy="4530725"/>
          </a:xfrm>
          <a:prstGeom prst="rect">
            <a:avLst/>
          </a:prstGeom>
          <a:noFill/>
          <a:ln>
            <a:noFill/>
          </a:ln>
        </p:spPr>
        <p:txBody>
          <a:bodyPr spcFirstLastPara="1" wrap="square" lIns="91425" tIns="45700" rIns="91425" bIns="45700" anchor="t" anchorCtr="0">
            <a:noAutofit/>
          </a:bodyPr>
          <a:lstStyle/>
          <a:p>
            <a:pPr marL="342900" lvl="0" indent="-342900" algn="l" rtl="0">
              <a:spcBef>
                <a:spcPts val="0"/>
              </a:spcBef>
              <a:spcAft>
                <a:spcPts val="0"/>
              </a:spcAft>
              <a:buSzPts val="1560"/>
              <a:buNone/>
            </a:pPr>
            <a:endParaRPr lang="en-US" sz="2400" dirty="0" smtClean="0">
              <a:latin typeface="Times New Roman"/>
              <a:ea typeface="Times New Roman"/>
              <a:cs typeface="Times New Roman"/>
              <a:sym typeface="Times New Roman"/>
            </a:endParaRPr>
          </a:p>
          <a:p>
            <a:pPr marL="342900" indent="-342900">
              <a:spcBef>
                <a:spcPts val="0"/>
              </a:spcBef>
              <a:buSzPts val="1560"/>
            </a:pPr>
            <a:r>
              <a:rPr lang="en-US" sz="2400" dirty="0" smtClean="0">
                <a:latin typeface="Times New Roman" pitchFamily="18" charset="0"/>
                <a:cs typeface="Times New Roman" pitchFamily="18" charset="0"/>
              </a:rPr>
              <a:t>This paper presents a new approach for user verification and session management that is applied  on the Internet. </a:t>
            </a:r>
          </a:p>
          <a:p>
            <a:pPr marL="342900" indent="-342900">
              <a:spcBef>
                <a:spcPts val="0"/>
              </a:spcBef>
              <a:buSzPts val="1560"/>
            </a:pPr>
            <a:r>
              <a:rPr lang="en-US" sz="2400" dirty="0" smtClean="0">
                <a:latin typeface="Times New Roman" pitchFamily="18" charset="0"/>
                <a:cs typeface="Times New Roman" pitchFamily="18" charset="0"/>
              </a:rPr>
              <a:t>The Proposed System  is able to operate securely with any kind of web service, including services with high security demands as online banking services, and it is intended to be used from different client devices, e.g., </a:t>
            </a:r>
            <a:r>
              <a:rPr lang="en-US" sz="2400" dirty="0" err="1" smtClean="0">
                <a:latin typeface="Times New Roman" pitchFamily="18" charset="0"/>
                <a:cs typeface="Times New Roman" pitchFamily="18" charset="0"/>
              </a:rPr>
              <a:t>smartphones</a:t>
            </a:r>
            <a:r>
              <a:rPr lang="en-US" sz="2400" dirty="0" smtClean="0">
                <a:latin typeface="Times New Roman" pitchFamily="18" charset="0"/>
                <a:cs typeface="Times New Roman" pitchFamily="18" charset="0"/>
              </a:rPr>
              <a:t>, Desktop PCs . </a:t>
            </a:r>
          </a:p>
          <a:p>
            <a:pPr marL="342900" lvl="0" indent="-342900">
              <a:spcBef>
                <a:spcPts val="0"/>
              </a:spcBef>
              <a:buSzPts val="1560"/>
            </a:pPr>
            <a:r>
              <a:rPr lang="en-US" sz="2400" dirty="0" smtClean="0">
                <a:latin typeface="Times New Roman" pitchFamily="18" charset="0"/>
                <a:cs typeface="Times New Roman" pitchFamily="18" charset="0"/>
              </a:rPr>
              <a:t>Our continuous authentication approach is grounded on acquisition of  adaptive timeout management. </a:t>
            </a:r>
            <a:endParaRPr lang="en-IN" sz="2400" dirty="0" smtClean="0">
              <a:latin typeface="Times New Roman" pitchFamily="18" charset="0"/>
              <a:cs typeface="Times New Roman" pitchFamily="18" charset="0"/>
            </a:endParaRPr>
          </a:p>
          <a:p>
            <a:pPr marL="342900" indent="-342900">
              <a:spcBef>
                <a:spcPts val="0"/>
              </a:spcBef>
              <a:buSzPts val="1560"/>
            </a:pPr>
            <a:endParaRPr lang="en-IN" sz="2400" dirty="0" smtClean="0">
              <a:latin typeface="Times New Roman" pitchFamily="18" charset="0"/>
              <a:cs typeface="Times New Roman" pitchFamily="18" charset="0"/>
            </a:endParaRPr>
          </a:p>
          <a:p>
            <a:pPr marL="342900" lvl="0" indent="-342900" algn="l" rtl="0">
              <a:spcBef>
                <a:spcPts val="0"/>
              </a:spcBef>
              <a:spcAft>
                <a:spcPts val="0"/>
              </a:spcAft>
              <a:buSzPts val="1560"/>
              <a:buChar char="■"/>
            </a:pPr>
            <a:endParaRPr>
              <a:latin typeface="Times New Roman" pitchFamily="18" charset="0"/>
              <a:cs typeface="Times New Roman" pitchFamily="18" charset="0"/>
            </a:endParaRPr>
          </a:p>
          <a:p>
            <a:pPr marL="342900" lvl="0" indent="-342900" algn="l" rtl="0">
              <a:spcBef>
                <a:spcPts val="480"/>
              </a:spcBef>
              <a:spcAft>
                <a:spcPts val="0"/>
              </a:spcAft>
              <a:buSzPts val="1560"/>
              <a:buNone/>
            </a:pPr>
            <a:endParaRPr sz="2400">
              <a:latin typeface="Times New Roman"/>
              <a:ea typeface="Times New Roman"/>
              <a:cs typeface="Times New Roman"/>
              <a:sym typeface="Times New Roman"/>
            </a:endParaRPr>
          </a:p>
          <a:p>
            <a:pPr marL="342900" lvl="0" indent="-243840" algn="l" rtl="0">
              <a:spcBef>
                <a:spcPts val="480"/>
              </a:spcBef>
              <a:spcAft>
                <a:spcPts val="0"/>
              </a:spcAft>
              <a:buSzPts val="1560"/>
              <a:buNone/>
            </a:pPr>
            <a:endParaRPr sz="2400">
              <a:latin typeface="Times New Roman"/>
              <a:ea typeface="Times New Roman"/>
              <a:cs typeface="Times New Roman"/>
              <a:sym typeface="Times New Roman"/>
            </a:endParaRPr>
          </a:p>
          <a:p>
            <a:pPr marL="0" lvl="0" indent="0" algn="just" rtl="0">
              <a:spcBef>
                <a:spcPts val="480"/>
              </a:spcBef>
              <a:spcAft>
                <a:spcPts val="0"/>
              </a:spcAft>
              <a:buSzPts val="1560"/>
              <a:buNone/>
            </a:pPr>
            <a:endParaRPr sz="2400">
              <a:latin typeface="Times New Roman"/>
              <a:ea typeface="Times New Roman"/>
              <a:cs typeface="Times New Roman"/>
              <a:sym typeface="Times New Roman"/>
            </a:endParaRPr>
          </a:p>
        </p:txBody>
      </p:sp>
    </p:spTree>
  </p:cSld>
  <p:clrMapOvr>
    <a:masterClrMapping/>
  </p:clrMapOvr>
  <mc:AlternateContent xmlns:mc="http://schemas.openxmlformats.org/markup-compatibility/2006">
    <mc:Choice xmlns:p14="http://schemas.microsoft.com/office/powerpoint/2010/main" xmlns="" Requires="p14">
      <p:transition spd="slow" p14:dur="1600">
        <p14:gallery dir="l"/>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17"/>
          <p:cNvSpPr txBox="1">
            <a:spLocks noGrp="1"/>
          </p:cNvSpPr>
          <p:nvPr>
            <p:ph type="title"/>
          </p:nvPr>
        </p:nvSpPr>
        <p:spPr>
          <a:xfrm>
            <a:off x="457200" y="277813"/>
            <a:ext cx="8229600" cy="1139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smtClean="0"/>
              <a:t>Modules</a:t>
            </a:r>
            <a:endParaRPr/>
          </a:p>
        </p:txBody>
      </p:sp>
      <p:sp>
        <p:nvSpPr>
          <p:cNvPr id="125" name="Google Shape;125;p17"/>
          <p:cNvSpPr txBox="1">
            <a:spLocks noGrp="1"/>
          </p:cNvSpPr>
          <p:nvPr>
            <p:ph type="body" idx="1"/>
          </p:nvPr>
        </p:nvSpPr>
        <p:spPr>
          <a:xfrm>
            <a:off x="457200" y="1600200"/>
            <a:ext cx="8229600" cy="4530600"/>
          </a:xfrm>
          <a:prstGeom prst="rect">
            <a:avLst/>
          </a:prstGeom>
        </p:spPr>
        <p:txBody>
          <a:bodyPr spcFirstLastPara="1" wrap="square" lIns="91425" tIns="45700" rIns="91425" bIns="45700" anchor="t" anchorCtr="0">
            <a:noAutofit/>
          </a:bodyPr>
          <a:lstStyle/>
          <a:p>
            <a:pPr marL="457200" lvl="0" indent="-387350" algn="l" rtl="0">
              <a:spcBef>
                <a:spcPts val="360"/>
              </a:spcBef>
              <a:spcAft>
                <a:spcPts val="0"/>
              </a:spcAft>
              <a:buSzPts val="2500"/>
              <a:buFont typeface="Times New Roman"/>
              <a:buChar char="■"/>
            </a:pPr>
            <a:r>
              <a:rPr lang="en-US" sz="2500" dirty="0">
                <a:latin typeface="Times New Roman"/>
                <a:ea typeface="Times New Roman"/>
                <a:cs typeface="Times New Roman"/>
                <a:sym typeface="Times New Roman"/>
              </a:rPr>
              <a:t>System Model</a:t>
            </a:r>
            <a:endParaRPr sz="2500">
              <a:latin typeface="Times New Roman"/>
              <a:ea typeface="Times New Roman"/>
              <a:cs typeface="Times New Roman"/>
              <a:sym typeface="Times New Roman"/>
            </a:endParaRPr>
          </a:p>
          <a:p>
            <a:pPr marL="457200" lvl="0" indent="-387350" algn="l" rtl="0">
              <a:spcBef>
                <a:spcPts val="0"/>
              </a:spcBef>
              <a:spcAft>
                <a:spcPts val="0"/>
              </a:spcAft>
              <a:buSzPts val="2500"/>
              <a:buFont typeface="Times New Roman"/>
              <a:buChar char="■"/>
            </a:pPr>
            <a:r>
              <a:rPr lang="en-US" sz="2500" dirty="0" smtClean="0">
                <a:latin typeface="Times New Roman"/>
                <a:ea typeface="Times New Roman"/>
                <a:cs typeface="Times New Roman"/>
                <a:sym typeface="Times New Roman"/>
              </a:rPr>
              <a:t>Image Verification</a:t>
            </a:r>
            <a:endParaRPr sz="2500">
              <a:latin typeface="Times New Roman"/>
              <a:ea typeface="Times New Roman"/>
              <a:cs typeface="Times New Roman"/>
              <a:sym typeface="Times New Roman"/>
            </a:endParaRPr>
          </a:p>
          <a:p>
            <a:pPr marL="457200" lvl="0" indent="-387350" algn="l" rtl="0">
              <a:spcBef>
                <a:spcPts val="0"/>
              </a:spcBef>
              <a:spcAft>
                <a:spcPts val="0"/>
              </a:spcAft>
              <a:buSzPts val="2500"/>
              <a:buFont typeface="Times New Roman"/>
              <a:buChar char="■"/>
            </a:pPr>
            <a:r>
              <a:rPr lang="en-US" sz="2500" dirty="0">
                <a:latin typeface="Times New Roman"/>
                <a:ea typeface="Times New Roman"/>
                <a:cs typeface="Times New Roman"/>
                <a:sym typeface="Times New Roman"/>
              </a:rPr>
              <a:t>Continuous Authentication</a:t>
            </a:r>
            <a:endParaRPr sz="2500">
              <a:latin typeface="Times New Roman"/>
              <a:ea typeface="Times New Roman"/>
              <a:cs typeface="Times New Roman"/>
              <a:sym typeface="Times New Roman"/>
            </a:endParaRPr>
          </a:p>
          <a:p>
            <a:pPr marL="457200" lvl="0" indent="-387350" algn="l" rtl="0">
              <a:spcBef>
                <a:spcPts val="0"/>
              </a:spcBef>
              <a:spcAft>
                <a:spcPts val="0"/>
              </a:spcAft>
              <a:buSzPts val="2500"/>
              <a:buFont typeface="Times New Roman"/>
              <a:buChar char="■"/>
            </a:pPr>
            <a:r>
              <a:rPr lang="en-US" sz="2500" dirty="0">
                <a:latin typeface="Times New Roman"/>
                <a:ea typeface="Times New Roman"/>
                <a:cs typeface="Times New Roman"/>
                <a:sym typeface="Times New Roman"/>
              </a:rPr>
              <a:t>Authentication Server</a:t>
            </a:r>
            <a:endParaRPr sz="2500">
              <a:latin typeface="Times New Roman"/>
              <a:ea typeface="Times New Roman"/>
              <a:cs typeface="Times New Roman"/>
              <a:sym typeface="Times New Roman"/>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18"/>
          <p:cNvSpPr txBox="1">
            <a:spLocks noGrp="1"/>
          </p:cNvSpPr>
          <p:nvPr>
            <p:ph type="title"/>
          </p:nvPr>
        </p:nvSpPr>
        <p:spPr>
          <a:xfrm>
            <a:off x="457200" y="277823"/>
            <a:ext cx="8229600" cy="978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System Model</a:t>
            </a:r>
            <a:endParaRPr/>
          </a:p>
        </p:txBody>
      </p:sp>
      <p:sp>
        <p:nvSpPr>
          <p:cNvPr id="132" name="Google Shape;132;p18"/>
          <p:cNvSpPr txBox="1">
            <a:spLocks noGrp="1"/>
          </p:cNvSpPr>
          <p:nvPr>
            <p:ph type="body" idx="1"/>
          </p:nvPr>
        </p:nvSpPr>
        <p:spPr>
          <a:xfrm>
            <a:off x="457200" y="1341550"/>
            <a:ext cx="8229600" cy="4789200"/>
          </a:xfrm>
          <a:prstGeom prst="rect">
            <a:avLst/>
          </a:prstGeom>
        </p:spPr>
        <p:txBody>
          <a:bodyPr spcFirstLastPara="1" wrap="square" lIns="91425" tIns="45700" rIns="91425" bIns="45700" anchor="t" anchorCtr="0">
            <a:noAutofit/>
          </a:bodyPr>
          <a:lstStyle/>
          <a:p>
            <a:pPr marL="457200" lvl="0" indent="-387350" algn="just" rtl="0">
              <a:lnSpc>
                <a:spcPct val="150000"/>
              </a:lnSpc>
              <a:spcBef>
                <a:spcPts val="0"/>
              </a:spcBef>
              <a:spcAft>
                <a:spcPts val="0"/>
              </a:spcAft>
              <a:buSzPts val="2500"/>
              <a:buFont typeface="Times New Roman"/>
              <a:buChar char="■"/>
            </a:pPr>
            <a:r>
              <a:rPr lang="en-US" sz="2500">
                <a:latin typeface="Times New Roman"/>
                <a:ea typeface="Times New Roman"/>
                <a:cs typeface="Times New Roman"/>
                <a:sym typeface="Times New Roman"/>
              </a:rPr>
              <a:t>"User Id" refers to the identity of the user obtained from the Bank for the purpose of logging into the Internet Banking facility provided by the Bank.</a:t>
            </a:r>
            <a:endParaRPr sz="2500">
              <a:latin typeface="Times New Roman"/>
              <a:ea typeface="Times New Roman"/>
              <a:cs typeface="Times New Roman"/>
              <a:sym typeface="Times New Roman"/>
            </a:endParaRPr>
          </a:p>
          <a:p>
            <a:pPr marL="457200" lvl="0" indent="-387350" algn="just" rtl="0">
              <a:lnSpc>
                <a:spcPct val="150000"/>
              </a:lnSpc>
              <a:spcBef>
                <a:spcPts val="0"/>
              </a:spcBef>
              <a:spcAft>
                <a:spcPts val="0"/>
              </a:spcAft>
              <a:buSzPts val="2500"/>
              <a:buFont typeface="Times New Roman"/>
              <a:buChar char="■"/>
            </a:pPr>
            <a:r>
              <a:rPr lang="en-US" sz="2500">
                <a:latin typeface="Times New Roman"/>
                <a:ea typeface="Times New Roman"/>
                <a:cs typeface="Times New Roman"/>
                <a:sym typeface="Times New Roman"/>
              </a:rPr>
              <a:t>"Login Password" is a unique and randomly generated password known only to the customer, which can be changed by the user to his/her convenience. This is a means of authenticating the user ID for logging into Internet Banking.</a:t>
            </a:r>
            <a:endParaRPr sz="2500">
              <a:latin typeface="Times New Roman"/>
              <a:ea typeface="Times New Roman"/>
              <a:cs typeface="Times New Roman"/>
              <a:sym typeface="Times New Roman"/>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19"/>
          <p:cNvSpPr txBox="1">
            <a:spLocks noGrp="1"/>
          </p:cNvSpPr>
          <p:nvPr>
            <p:ph type="title"/>
          </p:nvPr>
        </p:nvSpPr>
        <p:spPr>
          <a:xfrm>
            <a:off x="457200" y="277823"/>
            <a:ext cx="8229600" cy="9072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Continued….</a:t>
            </a:r>
            <a:endParaRPr/>
          </a:p>
        </p:txBody>
      </p:sp>
      <p:sp>
        <p:nvSpPr>
          <p:cNvPr id="139" name="Google Shape;139;p19"/>
          <p:cNvSpPr txBox="1">
            <a:spLocks noGrp="1"/>
          </p:cNvSpPr>
          <p:nvPr>
            <p:ph type="body" idx="1"/>
          </p:nvPr>
        </p:nvSpPr>
        <p:spPr>
          <a:xfrm>
            <a:off x="523103" y="1316831"/>
            <a:ext cx="8229600" cy="4945500"/>
          </a:xfrm>
          <a:prstGeom prst="rect">
            <a:avLst/>
          </a:prstGeom>
        </p:spPr>
        <p:txBody>
          <a:bodyPr spcFirstLastPara="1" wrap="square" lIns="91425" tIns="45700" rIns="91425" bIns="45700" anchor="t" anchorCtr="0">
            <a:noAutofit/>
          </a:bodyPr>
          <a:lstStyle/>
          <a:p>
            <a:pPr marL="457200" lvl="0" indent="-387350" algn="just" rtl="0">
              <a:lnSpc>
                <a:spcPct val="150000"/>
              </a:lnSpc>
              <a:spcBef>
                <a:spcPts val="0"/>
              </a:spcBef>
              <a:spcAft>
                <a:spcPts val="0"/>
              </a:spcAft>
              <a:buSzPts val="2500"/>
              <a:buFont typeface="Times New Roman"/>
              <a:buChar char="■"/>
            </a:pPr>
            <a:r>
              <a:rPr lang="en-US" sz="2500" dirty="0">
                <a:latin typeface="Times New Roman"/>
                <a:ea typeface="Times New Roman"/>
                <a:cs typeface="Times New Roman"/>
                <a:sym typeface="Times New Roman"/>
              </a:rPr>
              <a:t>"</a:t>
            </a:r>
            <a:r>
              <a:rPr lang="en-US" sz="2400" dirty="0">
                <a:latin typeface="Times New Roman"/>
                <a:ea typeface="Times New Roman"/>
                <a:cs typeface="Times New Roman"/>
                <a:sym typeface="Times New Roman"/>
              </a:rPr>
              <a:t>Transaction Password" is a unique and randomly generated password known only to the customer, which can be changed to his/her convenience. This is a means of authentication required to be provided by the customer for putting through the transaction in </a:t>
            </a:r>
            <a:r>
              <a:rPr lang="en-US" sz="2400" dirty="0" smtClean="0">
                <a:latin typeface="Times New Roman"/>
                <a:ea typeface="Times New Roman"/>
                <a:cs typeface="Times New Roman"/>
                <a:sym typeface="Times New Roman"/>
              </a:rPr>
              <a:t>their its </a:t>
            </a:r>
            <a:r>
              <a:rPr lang="en-US" sz="2400" dirty="0">
                <a:latin typeface="Times New Roman"/>
                <a:ea typeface="Times New Roman"/>
                <a:cs typeface="Times New Roman"/>
                <a:sym typeface="Times New Roman"/>
              </a:rPr>
              <a:t>accounts with Bank through Internet Banking. While User ID and Password are for valid access into the internet application, giving valid Transaction Password is for authentication </a:t>
            </a:r>
            <a:r>
              <a:rPr lang="en-US" sz="2400" dirty="0" smtClean="0">
                <a:latin typeface="Times New Roman"/>
                <a:ea typeface="Times New Roman"/>
                <a:cs typeface="Times New Roman"/>
                <a:sym typeface="Times New Roman"/>
              </a:rPr>
              <a:t>of transaction through </a:t>
            </a:r>
            <a:r>
              <a:rPr lang="en-US" sz="2400" dirty="0">
                <a:latin typeface="Times New Roman"/>
                <a:ea typeface="Times New Roman"/>
                <a:cs typeface="Times New Roman"/>
                <a:sym typeface="Times New Roman"/>
              </a:rPr>
              <a:t>internet</a:t>
            </a:r>
            <a:r>
              <a:rPr lang="en-US" sz="2500" dirty="0">
                <a:latin typeface="Times New Roman"/>
                <a:ea typeface="Times New Roman"/>
                <a:cs typeface="Times New Roman"/>
                <a:sym typeface="Times New Roman"/>
              </a:rPr>
              <a:t>.</a:t>
            </a:r>
            <a:endParaRPr sz="2000">
              <a:latin typeface="Times New Roman"/>
              <a:ea typeface="Times New Roman"/>
              <a:cs typeface="Times New Roman"/>
              <a:sym typeface="Times New Roman"/>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21"/>
          <p:cNvSpPr txBox="1">
            <a:spLocks noGrp="1"/>
          </p:cNvSpPr>
          <p:nvPr>
            <p:ph type="title"/>
          </p:nvPr>
        </p:nvSpPr>
        <p:spPr>
          <a:xfrm>
            <a:off x="457200" y="277813"/>
            <a:ext cx="8229600" cy="1139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smtClean="0"/>
              <a:t>Image verification</a:t>
            </a:r>
            <a:endParaRPr/>
          </a:p>
        </p:txBody>
      </p:sp>
      <p:sp>
        <p:nvSpPr>
          <p:cNvPr id="153" name="Google Shape;153;p21"/>
          <p:cNvSpPr txBox="1">
            <a:spLocks noGrp="1"/>
          </p:cNvSpPr>
          <p:nvPr>
            <p:ph type="body" idx="1"/>
          </p:nvPr>
        </p:nvSpPr>
        <p:spPr>
          <a:xfrm>
            <a:off x="457200" y="1600200"/>
            <a:ext cx="8229600" cy="4530600"/>
          </a:xfrm>
          <a:prstGeom prst="rect">
            <a:avLst/>
          </a:prstGeom>
        </p:spPr>
        <p:txBody>
          <a:bodyPr spcFirstLastPara="1" wrap="square" lIns="91425" tIns="45700" rIns="91425" bIns="45700" anchor="t" anchorCtr="0">
            <a:noAutofit/>
          </a:bodyPr>
          <a:lstStyle/>
          <a:p>
            <a:pPr marL="457200" lvl="0" indent="-387350" algn="just" rtl="0">
              <a:lnSpc>
                <a:spcPct val="150000"/>
              </a:lnSpc>
              <a:spcBef>
                <a:spcPts val="0"/>
              </a:spcBef>
              <a:spcAft>
                <a:spcPts val="0"/>
              </a:spcAft>
              <a:buSzPts val="2500"/>
              <a:buFont typeface="Times New Roman"/>
              <a:buChar char="■"/>
            </a:pPr>
            <a:r>
              <a:rPr lang="en-US" sz="2500" dirty="0" smtClean="0">
                <a:latin typeface="Times New Roman"/>
                <a:ea typeface="Times New Roman"/>
                <a:cs typeface="Times New Roman"/>
                <a:sym typeface="Times New Roman"/>
              </a:rPr>
              <a:t>In this module ,we verify the name of the image and if it matches it opens the user module and if it </a:t>
            </a:r>
            <a:r>
              <a:rPr lang="en-US" sz="2500" dirty="0" err="1" smtClean="0">
                <a:latin typeface="Times New Roman"/>
                <a:ea typeface="Times New Roman"/>
                <a:cs typeface="Times New Roman"/>
                <a:sym typeface="Times New Roman"/>
              </a:rPr>
              <a:t>doesnot</a:t>
            </a:r>
            <a:r>
              <a:rPr lang="en-US" sz="2500" dirty="0" smtClean="0">
                <a:latin typeface="Times New Roman"/>
                <a:ea typeface="Times New Roman"/>
                <a:cs typeface="Times New Roman"/>
                <a:sym typeface="Times New Roman"/>
              </a:rPr>
              <a:t> match then it displays </a:t>
            </a:r>
            <a:r>
              <a:rPr lang="en-US" sz="2500" dirty="0" err="1" smtClean="0">
                <a:latin typeface="Times New Roman"/>
                <a:ea typeface="Times New Roman"/>
                <a:cs typeface="Times New Roman"/>
                <a:sym typeface="Times New Roman"/>
              </a:rPr>
              <a:t>doesnot</a:t>
            </a:r>
            <a:r>
              <a:rPr lang="en-US" sz="2500" dirty="0" smtClean="0">
                <a:latin typeface="Times New Roman"/>
                <a:ea typeface="Times New Roman"/>
                <a:cs typeface="Times New Roman"/>
                <a:sym typeface="Times New Roman"/>
              </a:rPr>
              <a:t> match.</a:t>
            </a:r>
            <a:endParaRPr sz="2500">
              <a:latin typeface="Times New Roman"/>
              <a:ea typeface="Times New Roman"/>
              <a:cs typeface="Times New Roman"/>
              <a:sym typeface="Times New Roman"/>
            </a:endParaRPr>
          </a:p>
        </p:txBody>
      </p:sp>
    </p:spTree>
  </p:cSld>
  <p:clrMapOvr>
    <a:masterClrMapping/>
  </p:clrMapOvr>
</p:sld>
</file>

<file path=ppt/theme/theme1.xml><?xml version="1.0" encoding="utf-8"?>
<a:theme xmlns:a="http://schemas.openxmlformats.org/drawingml/2006/main" name="Theme1">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364</TotalTime>
  <Words>664</Words>
  <Application>Microsoft Office PowerPoint</Application>
  <PresentationFormat>On-screen Show (4:3)</PresentationFormat>
  <Paragraphs>84</Paragraphs>
  <Slides>22</Slides>
  <Notes>13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22</vt:i4>
      </vt:variant>
    </vt:vector>
  </HeadingPairs>
  <TitlesOfParts>
    <vt:vector size="30" baseType="lpstr">
      <vt:lpstr>Arial</vt:lpstr>
      <vt:lpstr>Garamond</vt:lpstr>
      <vt:lpstr>Times New Roman</vt:lpstr>
      <vt:lpstr>Noto Sans Symbols</vt:lpstr>
      <vt:lpstr>Courier New</vt:lpstr>
      <vt:lpstr>Ribeye</vt:lpstr>
      <vt:lpstr>Calibri</vt:lpstr>
      <vt:lpstr>Theme1</vt:lpstr>
      <vt:lpstr>Secure banking application in       cloud using Continuous authentication</vt:lpstr>
      <vt:lpstr>Github link:</vt:lpstr>
      <vt:lpstr>Abstract </vt:lpstr>
      <vt:lpstr>Existing System:</vt:lpstr>
      <vt:lpstr>Proposed System</vt:lpstr>
      <vt:lpstr>Modules</vt:lpstr>
      <vt:lpstr>System Model</vt:lpstr>
      <vt:lpstr>Continued….</vt:lpstr>
      <vt:lpstr>Image verification</vt:lpstr>
      <vt:lpstr>Continuous Authentication</vt:lpstr>
      <vt:lpstr>Authentication Server</vt:lpstr>
      <vt:lpstr>Outputs:</vt:lpstr>
      <vt:lpstr>Contd..</vt:lpstr>
      <vt:lpstr>Contd..</vt:lpstr>
      <vt:lpstr>Contd..</vt:lpstr>
      <vt:lpstr>Contd..</vt:lpstr>
      <vt:lpstr>Contd..</vt:lpstr>
      <vt:lpstr>Contd..</vt:lpstr>
      <vt:lpstr>Contd..</vt:lpstr>
      <vt:lpstr>Conclusion</vt:lpstr>
      <vt:lpstr>References</vt:lpstr>
      <vt:lpstr>  THANK YOU</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Cloud Computing Security Using DNA Cryptography</dc:title>
  <dc:creator>Hitendra</dc:creator>
  <cp:lastModifiedBy>LENOVO</cp:lastModifiedBy>
  <cp:revision>53</cp:revision>
  <dcterms:created xsi:type="dcterms:W3CDTF">2006-08-16T00:00:00Z</dcterms:created>
  <dcterms:modified xsi:type="dcterms:W3CDTF">2020-04-27T05:21:20Z</dcterms:modified>
</cp:coreProperties>
</file>